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6" d="100"/>
          <a:sy n="86" d="100"/>
        </p:scale>
        <p:origin x="15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webp>
</file>

<file path=ppt/media/image11.jpeg>
</file>

<file path=ppt/media/image12.webp>
</file>

<file path=ppt/media/image13.jpeg>
</file>

<file path=ppt/media/image14.jpeg>
</file>

<file path=ppt/media/image15.jpeg>
</file>

<file path=ppt/media/image16.jpeg>
</file>

<file path=ppt/media/image17.jpeg>
</file>

<file path=ppt/media/image18.png>
</file>

<file path=ppt/media/image19.jpeg>
</file>

<file path=ppt/media/image2.jpeg>
</file>

<file path=ppt/media/image20.jpeg>
</file>

<file path=ppt/media/image21.jpeg>
</file>

<file path=ppt/media/image22.jpeg>
</file>

<file path=ppt/media/image23.jpeg>
</file>

<file path=ppt/media/image3.jpe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1" name="PlaceHolder 1"/>
          <p:cNvSpPr>
            <a:spLocks noGrp="1" noRot="1" noChangeAspect="1"/>
          </p:cNvSpPr>
          <p:nvPr>
            <p:ph type="sldImg"/>
          </p:nvPr>
        </p:nvSpPr>
        <p:spPr>
          <a:xfrm>
            <a:off x="533520" y="764280"/>
            <a:ext cx="6704640" cy="3771360"/>
          </a:xfrm>
          <a:prstGeom prst="rect">
            <a:avLst/>
          </a:prstGeom>
          <a:noFill/>
          <a:ln w="0">
            <a:noFill/>
          </a:ln>
        </p:spPr>
        <p:txBody>
          <a:bodyPr lIns="0" tIns="0" rIns="0" bIns="0" anchor="ctr">
            <a:noAutofit/>
          </a:bodyPr>
          <a:lstStyle/>
          <a:p>
            <a:r>
              <a:rPr lang="en-US" sz="1800" b="0" strike="noStrike" spc="-1">
                <a:solidFill>
                  <a:srgbClr val="000000"/>
                </a:solidFill>
                <a:latin typeface="Calibri"/>
              </a:rPr>
              <a:t>Click to move the slide</a:t>
            </a:r>
          </a:p>
        </p:txBody>
      </p:sp>
      <p:sp>
        <p:nvSpPr>
          <p:cNvPr id="42" name="PlaceHolder 2"/>
          <p:cNvSpPr>
            <a:spLocks noGrp="1"/>
          </p:cNvSpPr>
          <p:nvPr>
            <p:ph type="body"/>
          </p:nvPr>
        </p:nvSpPr>
        <p:spPr>
          <a:xfrm>
            <a:off x="777240" y="4777560"/>
            <a:ext cx="6217560" cy="4525920"/>
          </a:xfrm>
          <a:prstGeom prst="rect">
            <a:avLst/>
          </a:prstGeom>
          <a:noFill/>
          <a:ln w="0">
            <a:noFill/>
          </a:ln>
        </p:spPr>
        <p:txBody>
          <a:bodyPr lIns="0" tIns="0" rIns="0" bIns="0" anchor="t">
            <a:noAutofit/>
          </a:bodyPr>
          <a:lstStyle/>
          <a:p>
            <a:r>
              <a:rPr lang="en-GB" sz="2000" b="0" strike="noStrike" spc="-1">
                <a:latin typeface="Arial"/>
              </a:rPr>
              <a:t>Click to edit the notes format</a:t>
            </a:r>
          </a:p>
        </p:txBody>
      </p:sp>
      <p:sp>
        <p:nvSpPr>
          <p:cNvPr id="43" name="PlaceHolder 3"/>
          <p:cNvSpPr>
            <a:spLocks noGrp="1"/>
          </p:cNvSpPr>
          <p:nvPr>
            <p:ph type="hdr"/>
          </p:nvPr>
        </p:nvSpPr>
        <p:spPr>
          <a:xfrm>
            <a:off x="0" y="0"/>
            <a:ext cx="3372840" cy="502560"/>
          </a:xfrm>
          <a:prstGeom prst="rect">
            <a:avLst/>
          </a:prstGeom>
          <a:noFill/>
          <a:ln w="0">
            <a:noFill/>
          </a:ln>
        </p:spPr>
        <p:txBody>
          <a:bodyPr lIns="0" tIns="0" rIns="0" bIns="0" anchor="t">
            <a:noAutofit/>
          </a:bodyPr>
          <a:lstStyle/>
          <a:p>
            <a:r>
              <a:rPr lang="en-GB" sz="1400" b="0" strike="noStrike" spc="-1">
                <a:latin typeface="Times New Roman"/>
              </a:rPr>
              <a:t>&lt;header&gt;</a:t>
            </a:r>
          </a:p>
        </p:txBody>
      </p:sp>
      <p:sp>
        <p:nvSpPr>
          <p:cNvPr id="44" name="PlaceHolder 4"/>
          <p:cNvSpPr>
            <a:spLocks noGrp="1"/>
          </p:cNvSpPr>
          <p:nvPr>
            <p:ph type="dt" idx="4"/>
          </p:nvPr>
        </p:nvSpPr>
        <p:spPr>
          <a:xfrm>
            <a:off x="4399200" y="0"/>
            <a:ext cx="3372840" cy="502560"/>
          </a:xfrm>
          <a:prstGeom prst="rect">
            <a:avLst/>
          </a:prstGeom>
          <a:noFill/>
          <a:ln w="0">
            <a:noFill/>
          </a:ln>
        </p:spPr>
        <p:txBody>
          <a:bodyPr lIns="0" tIns="0" rIns="0" bIns="0" anchor="t">
            <a:noAutofit/>
          </a:bodyPr>
          <a:lstStyle>
            <a:lvl1pPr algn="r">
              <a:buNone/>
              <a:defRPr lang="en-GB" sz="1400" b="0" strike="noStrike" spc="-1">
                <a:latin typeface="Times New Roman"/>
              </a:defRPr>
            </a:lvl1pPr>
          </a:lstStyle>
          <a:p>
            <a:pPr algn="r">
              <a:buNone/>
            </a:pPr>
            <a:r>
              <a:rPr lang="en-GB" sz="1400" b="0" strike="noStrike" spc="-1">
                <a:latin typeface="Times New Roman"/>
              </a:rPr>
              <a:t>&lt;date/time&gt;</a:t>
            </a:r>
          </a:p>
        </p:txBody>
      </p:sp>
      <p:sp>
        <p:nvSpPr>
          <p:cNvPr id="45" name="PlaceHolder 5"/>
          <p:cNvSpPr>
            <a:spLocks noGrp="1"/>
          </p:cNvSpPr>
          <p:nvPr>
            <p:ph type="ftr" idx="5"/>
          </p:nvPr>
        </p:nvSpPr>
        <p:spPr>
          <a:xfrm>
            <a:off x="0" y="9555480"/>
            <a:ext cx="3372840" cy="502560"/>
          </a:xfrm>
          <a:prstGeom prst="rect">
            <a:avLst/>
          </a:prstGeom>
          <a:noFill/>
          <a:ln w="0">
            <a:noFill/>
          </a:ln>
        </p:spPr>
        <p:txBody>
          <a:bodyPr lIns="0" tIns="0" rIns="0" bIns="0" anchor="b">
            <a:noAutofit/>
          </a:bodyPr>
          <a:lstStyle>
            <a:lvl1pPr>
              <a:defRPr lang="en-GB" sz="1400" b="0" strike="noStrike" spc="-1">
                <a:latin typeface="Times New Roman"/>
              </a:defRPr>
            </a:lvl1pPr>
          </a:lstStyle>
          <a:p>
            <a:r>
              <a:rPr lang="en-GB" sz="1400" b="0" strike="noStrike" spc="-1">
                <a:latin typeface="Times New Roman"/>
              </a:rPr>
              <a:t>&lt;footer&gt;</a:t>
            </a:r>
          </a:p>
        </p:txBody>
      </p:sp>
      <p:sp>
        <p:nvSpPr>
          <p:cNvPr id="46" name="PlaceHolder 6"/>
          <p:cNvSpPr>
            <a:spLocks noGrp="1"/>
          </p:cNvSpPr>
          <p:nvPr>
            <p:ph type="sldNum" idx="6"/>
          </p:nvPr>
        </p:nvSpPr>
        <p:spPr>
          <a:xfrm>
            <a:off x="4399200" y="9555480"/>
            <a:ext cx="3372840" cy="502560"/>
          </a:xfrm>
          <a:prstGeom prst="rect">
            <a:avLst/>
          </a:prstGeom>
          <a:noFill/>
          <a:ln w="0">
            <a:noFill/>
          </a:ln>
        </p:spPr>
        <p:txBody>
          <a:bodyPr lIns="0" tIns="0" rIns="0" bIns="0" anchor="b">
            <a:noAutofit/>
          </a:bodyPr>
          <a:lstStyle>
            <a:lvl1pPr algn="r">
              <a:buNone/>
              <a:defRPr lang="en-GB" sz="1400" b="0" strike="noStrike" spc="-1">
                <a:latin typeface="Times New Roman"/>
              </a:defRPr>
            </a:lvl1pPr>
          </a:lstStyle>
          <a:p>
            <a:pPr algn="r">
              <a:buNone/>
            </a:pPr>
            <a:fld id="{7D739E77-DC5C-4257-A16A-B5F3FADA7ACE}" type="slidenum">
              <a:rPr lang="en-GB" sz="1400" b="0" strike="noStrike" spc="-1">
                <a:latin typeface="Times New Roman"/>
              </a:rPr>
              <a:t>‹#›</a:t>
            </a:fld>
            <a:endParaRPr lang="en-GB"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8" name="PlaceHolder 1"/>
          <p:cNvSpPr>
            <a:spLocks noGrp="1" noRot="1" noChangeAspect="1"/>
          </p:cNvSpPr>
          <p:nvPr>
            <p:ph type="sldImg"/>
          </p:nvPr>
        </p:nvSpPr>
        <p:spPr>
          <a:xfrm>
            <a:off x="685800" y="1143000"/>
            <a:ext cx="5486400" cy="3086100"/>
          </a:xfrm>
          <a:prstGeom prst="rect">
            <a:avLst/>
          </a:prstGeom>
          <a:ln w="0">
            <a:noFill/>
          </a:ln>
        </p:spPr>
      </p:sp>
      <p:sp>
        <p:nvSpPr>
          <p:cNvPr id="489"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216000">
              <a:lnSpc>
                <a:spcPct val="100000"/>
              </a:lnSpc>
              <a:buNone/>
            </a:pPr>
            <a:r>
              <a:rPr lang="fr-FR" sz="2000" b="0" strike="noStrike" spc="-1">
                <a:latin typeface="Arial"/>
              </a:rPr>
              <a:t>Salam, hi, my name is said abenna born in morocco in 1994, I want to thank you doctor hamed ekhtiari and doctor arash rahmani for the invitation to pass this postoctoral intervie in the subject of …</a:t>
            </a:r>
            <a:endParaRPr lang="en-GB" sz="2000" b="0" strike="noStrike" spc="-1">
              <a:latin typeface="Arial"/>
            </a:endParaRPr>
          </a:p>
        </p:txBody>
      </p:sp>
      <p:sp>
        <p:nvSpPr>
          <p:cNvPr id="490" name="PlaceHolder 3"/>
          <p:cNvSpPr>
            <a:spLocks noGrp="1"/>
          </p:cNvSpPr>
          <p:nvPr>
            <p:ph type="sldNum" idx="26"/>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DD403D64-FA2B-4706-9298-614367A764C4}" type="slidenum">
              <a:rPr lang="en-US" sz="1200" b="0" strike="noStrike" spc="-1">
                <a:latin typeface="Times New Roman"/>
              </a:rPr>
              <a:t>1</a:t>
            </a:fld>
            <a:endParaRPr lang="en-GB"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 name="PlaceHolder 1"/>
          <p:cNvSpPr>
            <a:spLocks noGrp="1" noRot="1" noChangeAspect="1"/>
          </p:cNvSpPr>
          <p:nvPr>
            <p:ph type="sldImg"/>
          </p:nvPr>
        </p:nvSpPr>
        <p:spPr>
          <a:xfrm>
            <a:off x="685800" y="1143000"/>
            <a:ext cx="5486400" cy="3086100"/>
          </a:xfrm>
          <a:prstGeom prst="rect">
            <a:avLst/>
          </a:prstGeom>
          <a:ln w="0">
            <a:noFill/>
          </a:ln>
        </p:spPr>
      </p:sp>
      <p:sp>
        <p:nvSpPr>
          <p:cNvPr id="492" name="PlaceHolder 2"/>
          <p:cNvSpPr>
            <a:spLocks noGrp="1"/>
          </p:cNvSpPr>
          <p:nvPr>
            <p:ph type="body"/>
          </p:nvPr>
        </p:nvSpPr>
        <p:spPr>
          <a:xfrm>
            <a:off x="685800" y="4400640"/>
            <a:ext cx="5486040" cy="3600000"/>
          </a:xfrm>
          <a:prstGeom prst="rect">
            <a:avLst/>
          </a:prstGeom>
          <a:noFill/>
          <a:ln w="0">
            <a:noFill/>
          </a:ln>
        </p:spPr>
        <p:txBody>
          <a:bodyPr anchor="t">
            <a:noAutofit/>
          </a:bodyPr>
          <a:lstStyle/>
          <a:p>
            <a:endParaRPr lang="en-GB" sz="2000" b="0" strike="noStrike" spc="-1">
              <a:latin typeface="Arial"/>
            </a:endParaRPr>
          </a:p>
        </p:txBody>
      </p:sp>
      <p:sp>
        <p:nvSpPr>
          <p:cNvPr id="493" name="PlaceHolder 3"/>
          <p:cNvSpPr>
            <a:spLocks noGrp="1"/>
          </p:cNvSpPr>
          <p:nvPr>
            <p:ph type="sldNum" idx="27"/>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380188D9-F03A-4ABC-91B9-D8D65C34AB48}" type="slidenum">
              <a:rPr lang="en-US" sz="1200" b="0" strike="noStrike" spc="-1">
                <a:latin typeface="Times New Roman"/>
              </a:rPr>
              <a:t>2</a:t>
            </a:fld>
            <a:endParaRPr lang="en-GB" sz="12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 name="PlaceHolder 1"/>
          <p:cNvSpPr>
            <a:spLocks noGrp="1" noRot="1" noChangeAspect="1"/>
          </p:cNvSpPr>
          <p:nvPr>
            <p:ph type="sldImg"/>
          </p:nvPr>
        </p:nvSpPr>
        <p:spPr>
          <a:xfrm>
            <a:off x="685800" y="1143000"/>
            <a:ext cx="5486400" cy="3086100"/>
          </a:xfrm>
          <a:prstGeom prst="rect">
            <a:avLst/>
          </a:prstGeom>
          <a:ln w="0">
            <a:noFill/>
          </a:ln>
        </p:spPr>
      </p:sp>
      <p:sp>
        <p:nvSpPr>
          <p:cNvPr id="495" name="PlaceHolder 2"/>
          <p:cNvSpPr>
            <a:spLocks noGrp="1"/>
          </p:cNvSpPr>
          <p:nvPr>
            <p:ph type="body"/>
          </p:nvPr>
        </p:nvSpPr>
        <p:spPr>
          <a:xfrm>
            <a:off x="685800" y="4400640"/>
            <a:ext cx="5486040" cy="3600000"/>
          </a:xfrm>
          <a:prstGeom prst="rect">
            <a:avLst/>
          </a:prstGeom>
          <a:noFill/>
          <a:ln w="0">
            <a:noFill/>
          </a:ln>
        </p:spPr>
        <p:txBody>
          <a:bodyPr anchor="t">
            <a:noAutofit/>
          </a:bodyPr>
          <a:lstStyle/>
          <a:p>
            <a:endParaRPr lang="en-GB" sz="2000" b="0" strike="noStrike" spc="-1">
              <a:latin typeface="Arial"/>
            </a:endParaRPr>
          </a:p>
        </p:txBody>
      </p:sp>
      <p:sp>
        <p:nvSpPr>
          <p:cNvPr id="496" name="PlaceHolder 3"/>
          <p:cNvSpPr>
            <a:spLocks noGrp="1"/>
          </p:cNvSpPr>
          <p:nvPr>
            <p:ph type="sldNum" idx="28"/>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0C44B24F-9231-4CAA-ACDC-9628B36FDDAD}" type="slidenum">
              <a:rPr lang="en-US" sz="1200" b="0" strike="noStrike" spc="-1">
                <a:latin typeface="Times New Roman"/>
              </a:rPr>
              <a:t>3</a:t>
            </a:fld>
            <a:endParaRPr lang="en-GB" sz="12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7" name="PlaceHolder 1"/>
          <p:cNvSpPr>
            <a:spLocks noGrp="1" noRot="1" noChangeAspect="1"/>
          </p:cNvSpPr>
          <p:nvPr>
            <p:ph type="sldImg"/>
          </p:nvPr>
        </p:nvSpPr>
        <p:spPr>
          <a:xfrm>
            <a:off x="685800" y="1143000"/>
            <a:ext cx="5486400" cy="3086100"/>
          </a:xfrm>
          <a:prstGeom prst="rect">
            <a:avLst/>
          </a:prstGeom>
          <a:ln w="0">
            <a:noFill/>
          </a:ln>
        </p:spPr>
      </p:sp>
      <p:sp>
        <p:nvSpPr>
          <p:cNvPr id="498" name="PlaceHolder 2"/>
          <p:cNvSpPr>
            <a:spLocks noGrp="1"/>
          </p:cNvSpPr>
          <p:nvPr>
            <p:ph type="body"/>
          </p:nvPr>
        </p:nvSpPr>
        <p:spPr>
          <a:xfrm>
            <a:off x="685800" y="4400640"/>
            <a:ext cx="5486040" cy="3600000"/>
          </a:xfrm>
          <a:prstGeom prst="rect">
            <a:avLst/>
          </a:prstGeom>
          <a:noFill/>
          <a:ln w="0">
            <a:noFill/>
          </a:ln>
        </p:spPr>
        <p:txBody>
          <a:bodyPr anchor="t">
            <a:noAutofit/>
          </a:bodyPr>
          <a:lstStyle/>
          <a:p>
            <a:endParaRPr lang="en-GB" sz="2000" b="0" strike="noStrike" spc="-1">
              <a:latin typeface="Arial"/>
            </a:endParaRPr>
          </a:p>
        </p:txBody>
      </p:sp>
      <p:sp>
        <p:nvSpPr>
          <p:cNvPr id="499" name="PlaceHolder 3"/>
          <p:cNvSpPr>
            <a:spLocks noGrp="1"/>
          </p:cNvSpPr>
          <p:nvPr>
            <p:ph type="sldNum" idx="29"/>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289800AD-63E4-4D33-AB3D-F58845578AA7}" type="slidenum">
              <a:rPr lang="en-US" sz="1200" b="0" strike="noStrike" spc="-1">
                <a:latin typeface="Times New Roman"/>
              </a:rPr>
              <a:t>4</a:t>
            </a:fld>
            <a:endParaRPr lang="en-GB" sz="1200" b="0" strike="noStrike" spc="-1">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0" name="PlaceHolder 1"/>
          <p:cNvSpPr>
            <a:spLocks noGrp="1" noRot="1" noChangeAspect="1"/>
          </p:cNvSpPr>
          <p:nvPr>
            <p:ph type="sldImg"/>
          </p:nvPr>
        </p:nvSpPr>
        <p:spPr>
          <a:xfrm>
            <a:off x="685800" y="1143000"/>
            <a:ext cx="5486400" cy="3086100"/>
          </a:xfrm>
          <a:prstGeom prst="rect">
            <a:avLst/>
          </a:prstGeom>
          <a:ln w="0">
            <a:noFill/>
          </a:ln>
        </p:spPr>
      </p:sp>
      <p:sp>
        <p:nvSpPr>
          <p:cNvPr id="501" name="PlaceHolder 2"/>
          <p:cNvSpPr>
            <a:spLocks noGrp="1"/>
          </p:cNvSpPr>
          <p:nvPr>
            <p:ph type="body"/>
          </p:nvPr>
        </p:nvSpPr>
        <p:spPr>
          <a:xfrm>
            <a:off x="685800" y="4400640"/>
            <a:ext cx="5486040" cy="3600000"/>
          </a:xfrm>
          <a:prstGeom prst="rect">
            <a:avLst/>
          </a:prstGeom>
          <a:noFill/>
          <a:ln w="0">
            <a:noFill/>
          </a:ln>
        </p:spPr>
        <p:txBody>
          <a:bodyPr anchor="t">
            <a:noAutofit/>
          </a:bodyPr>
          <a:lstStyle/>
          <a:p>
            <a:endParaRPr lang="en-GB" sz="2000" b="0" strike="noStrike" spc="-1">
              <a:latin typeface="Arial"/>
            </a:endParaRPr>
          </a:p>
        </p:txBody>
      </p:sp>
      <p:sp>
        <p:nvSpPr>
          <p:cNvPr id="502" name="PlaceHolder 3"/>
          <p:cNvSpPr>
            <a:spLocks noGrp="1"/>
          </p:cNvSpPr>
          <p:nvPr>
            <p:ph type="sldNum" idx="30"/>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EA921EA6-4B57-4805-8C9F-6C042A29C6F0}" type="slidenum">
              <a:rPr lang="en-US" sz="1200" b="0" strike="noStrike" spc="-1">
                <a:latin typeface="Times New Roman"/>
              </a:rPr>
              <a:t>5</a:t>
            </a:fld>
            <a:endParaRPr lang="en-GB" sz="1200" b="0" strike="noStrike" spc="-1">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3" name="PlaceHolder 1"/>
          <p:cNvSpPr>
            <a:spLocks noGrp="1" noRot="1" noChangeAspect="1"/>
          </p:cNvSpPr>
          <p:nvPr>
            <p:ph type="sldImg"/>
          </p:nvPr>
        </p:nvSpPr>
        <p:spPr>
          <a:xfrm>
            <a:off x="685800" y="1143000"/>
            <a:ext cx="5486400" cy="3086100"/>
          </a:xfrm>
          <a:prstGeom prst="rect">
            <a:avLst/>
          </a:prstGeom>
          <a:ln w="0">
            <a:noFill/>
          </a:ln>
        </p:spPr>
      </p:sp>
      <p:sp>
        <p:nvSpPr>
          <p:cNvPr id="504" name="PlaceHolder 2"/>
          <p:cNvSpPr>
            <a:spLocks noGrp="1"/>
          </p:cNvSpPr>
          <p:nvPr>
            <p:ph type="body"/>
          </p:nvPr>
        </p:nvSpPr>
        <p:spPr>
          <a:xfrm>
            <a:off x="685800" y="4400640"/>
            <a:ext cx="5486040" cy="3600000"/>
          </a:xfrm>
          <a:prstGeom prst="rect">
            <a:avLst/>
          </a:prstGeom>
          <a:noFill/>
          <a:ln w="0">
            <a:noFill/>
          </a:ln>
        </p:spPr>
        <p:txBody>
          <a:bodyPr anchor="t">
            <a:noAutofit/>
          </a:bodyPr>
          <a:lstStyle/>
          <a:p>
            <a:endParaRPr lang="en-GB" sz="2000" b="0" strike="noStrike" spc="-1">
              <a:latin typeface="Arial"/>
            </a:endParaRPr>
          </a:p>
        </p:txBody>
      </p:sp>
      <p:sp>
        <p:nvSpPr>
          <p:cNvPr id="505" name="PlaceHolder 3"/>
          <p:cNvSpPr>
            <a:spLocks noGrp="1"/>
          </p:cNvSpPr>
          <p:nvPr>
            <p:ph type="sldNum" idx="31"/>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6873F932-CD1D-4B9B-830A-309BDCD6949D}" type="slidenum">
              <a:rPr lang="en-US" sz="1200" b="0" strike="noStrike" spc="-1">
                <a:latin typeface="Times New Roman"/>
              </a:rPr>
              <a:t>6</a:t>
            </a:fld>
            <a:endParaRPr lang="en-GB" sz="1200" b="0" strike="noStrike" spc="-1">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PlaceHolder 1"/>
          <p:cNvSpPr>
            <a:spLocks noGrp="1" noRot="1" noChangeAspect="1"/>
          </p:cNvSpPr>
          <p:nvPr>
            <p:ph type="sldImg"/>
          </p:nvPr>
        </p:nvSpPr>
        <p:spPr>
          <a:xfrm>
            <a:off x="685800" y="1143000"/>
            <a:ext cx="5486400" cy="3086100"/>
          </a:xfrm>
          <a:prstGeom prst="rect">
            <a:avLst/>
          </a:prstGeom>
          <a:ln w="0">
            <a:noFill/>
          </a:ln>
        </p:spPr>
      </p:sp>
      <p:sp>
        <p:nvSpPr>
          <p:cNvPr id="507" name="PlaceHolder 2"/>
          <p:cNvSpPr>
            <a:spLocks noGrp="1"/>
          </p:cNvSpPr>
          <p:nvPr>
            <p:ph type="body"/>
          </p:nvPr>
        </p:nvSpPr>
        <p:spPr>
          <a:xfrm>
            <a:off x="685800" y="4400640"/>
            <a:ext cx="5486040" cy="3600000"/>
          </a:xfrm>
          <a:prstGeom prst="rect">
            <a:avLst/>
          </a:prstGeom>
          <a:noFill/>
          <a:ln w="0">
            <a:noFill/>
          </a:ln>
        </p:spPr>
        <p:txBody>
          <a:bodyPr anchor="t">
            <a:noAutofit/>
          </a:bodyPr>
          <a:lstStyle/>
          <a:p>
            <a:endParaRPr lang="en-GB" sz="2000" b="0" strike="noStrike" spc="-1">
              <a:latin typeface="Arial"/>
            </a:endParaRPr>
          </a:p>
        </p:txBody>
      </p:sp>
      <p:sp>
        <p:nvSpPr>
          <p:cNvPr id="508" name="PlaceHolder 3"/>
          <p:cNvSpPr>
            <a:spLocks noGrp="1"/>
          </p:cNvSpPr>
          <p:nvPr>
            <p:ph type="sldNum" idx="32"/>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52BCBC74-AC0E-4344-A6C4-555D2ADED8D1}" type="slidenum">
              <a:rPr lang="en-US" sz="1200" b="0" strike="noStrike" spc="-1">
                <a:latin typeface="Times New Roman"/>
              </a:rPr>
              <a:t>7</a:t>
            </a:fld>
            <a:endParaRPr lang="en-GB" sz="1200" b="0" strike="noStrike" spc="-1">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9" name="PlaceHolder 1"/>
          <p:cNvSpPr>
            <a:spLocks noGrp="1" noRot="1" noChangeAspect="1"/>
          </p:cNvSpPr>
          <p:nvPr>
            <p:ph type="sldImg"/>
          </p:nvPr>
        </p:nvSpPr>
        <p:spPr>
          <a:xfrm>
            <a:off x="685800" y="1143000"/>
            <a:ext cx="5486400" cy="3086100"/>
          </a:xfrm>
          <a:prstGeom prst="rect">
            <a:avLst/>
          </a:prstGeom>
          <a:ln w="0">
            <a:noFill/>
          </a:ln>
        </p:spPr>
      </p:sp>
      <p:sp>
        <p:nvSpPr>
          <p:cNvPr id="510" name="PlaceHolder 2"/>
          <p:cNvSpPr>
            <a:spLocks noGrp="1"/>
          </p:cNvSpPr>
          <p:nvPr>
            <p:ph type="body"/>
          </p:nvPr>
        </p:nvSpPr>
        <p:spPr>
          <a:xfrm>
            <a:off x="685800" y="4400640"/>
            <a:ext cx="5486040" cy="3600000"/>
          </a:xfrm>
          <a:prstGeom prst="rect">
            <a:avLst/>
          </a:prstGeom>
          <a:noFill/>
          <a:ln w="0">
            <a:noFill/>
          </a:ln>
        </p:spPr>
        <p:txBody>
          <a:bodyPr anchor="t">
            <a:noAutofit/>
          </a:bodyPr>
          <a:lstStyle/>
          <a:p>
            <a:endParaRPr lang="en-GB" sz="2000" b="0" strike="noStrike" spc="-1">
              <a:latin typeface="Arial"/>
            </a:endParaRPr>
          </a:p>
        </p:txBody>
      </p:sp>
      <p:sp>
        <p:nvSpPr>
          <p:cNvPr id="511" name="PlaceHolder 3"/>
          <p:cNvSpPr>
            <a:spLocks noGrp="1"/>
          </p:cNvSpPr>
          <p:nvPr>
            <p:ph type="sldNum" idx="33"/>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0F635B2F-E981-41DF-A4CA-FCF688A12D78}" type="slidenum">
              <a:rPr lang="en-US" sz="1200" b="0" strike="noStrike" spc="-1">
                <a:latin typeface="Times New Roman"/>
              </a:rPr>
              <a:t>8</a:t>
            </a:fld>
            <a:endParaRPr lang="en-GB" sz="12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BAD88AC3-5757-4026-B926-88A473C9D62B}"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619A8962-060C-4CA0-86FF-AA5151EDA3D2}"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77D3DC16-E0DA-436A-B059-203E1F882282}"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95806457-C389-4C2C-8C93-E600D5CC2F94}"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A7750C52-381A-40FF-BBEF-EB7EB9F714FE}" type="slidenum">
              <a:t>‹#›</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35E0273D-C2BA-4490-99B6-2524B82F13B7}"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2158D629-9215-4925-BA2A-215F7F1742B8}"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5424BC78-96B1-4E28-9299-1DADCE1FCB49}"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523880" y="1122480"/>
            <a:ext cx="9143640" cy="110667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1519A3BD-0B99-4C6F-8323-A140F7620901}"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7CE23DFF-F9F8-4B8C-80E7-C5693DAFD71B}"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45623334-4748-4922-9E91-CDD762A93767}"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B9DA402C-930E-4287-B358-19D3A90DF65E}"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US" sz="6000" b="0" strike="noStrike" spc="-1">
                <a:solidFill>
                  <a:srgbClr val="000000"/>
                </a:solidFill>
                <a:latin typeface="Calibri Light"/>
              </a:rPr>
              <a:t>Click to edit Master title style</a:t>
            </a:r>
            <a:endParaRPr lang="en-US" sz="6000" b="0" strike="noStrike" spc="-1">
              <a:solidFill>
                <a:srgbClr val="000000"/>
              </a:solidFill>
              <a:latin typeface="Calibri"/>
            </a:endParaRPr>
          </a:p>
        </p:txBody>
      </p:sp>
      <p:sp>
        <p:nvSpPr>
          <p:cNvPr id="6" name="PlaceHolder 2"/>
          <p:cNvSpPr>
            <a:spLocks noGrp="1"/>
          </p:cNvSpPr>
          <p:nvPr>
            <p:ph type="dt" idx="1"/>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&lt;date/time&gt;</a:t>
            </a:r>
            <a:endParaRPr lang="en-GB" sz="1200" b="0" strike="noStrike" spc="-1">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&lt;footer&gt;</a:t>
            </a: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23D6E18D-C330-4BE7-8F4A-E16F86A279CE}" type="slidenum">
              <a:rPr lang="en-US" sz="1200" b="0" strike="noStrike" spc="-1">
                <a:solidFill>
                  <a:srgbClr val="8B8B8B"/>
                </a:solidFill>
                <a:latin typeface="Calibri"/>
              </a:rPr>
              <a:t>‹#›</a:t>
            </a:fld>
            <a:endParaRPr lang="en-GB" sz="1200" b="0" strike="noStrike" spc="-1">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Calibri"/>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Calibri"/>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Calibri"/>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Calibri"/>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slide" Target="slide3.xml"/><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12.webp"/><Relationship Id="rId3" Type="http://schemas.openxmlformats.org/officeDocument/2006/relationships/image" Target="../media/image8.png"/><Relationship Id="rId7" Type="http://schemas.openxmlformats.org/officeDocument/2006/relationships/slide" Target="slide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image" Target="../media/image10.webp"/><Relationship Id="rId10" Type="http://schemas.openxmlformats.org/officeDocument/2006/relationships/image" Target="../media/image14.jpeg"/><Relationship Id="rId4" Type="http://schemas.openxmlformats.org/officeDocument/2006/relationships/image" Target="../media/image9.jpeg"/><Relationship Id="rId9" Type="http://schemas.openxmlformats.org/officeDocument/2006/relationships/image" Target="../media/image13.jpeg"/></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slide" Target="slide3.xml"/><Relationship Id="rId5" Type="http://schemas.openxmlformats.org/officeDocument/2006/relationships/image" Target="../media/image17.jpeg"/><Relationship Id="rId4" Type="http://schemas.openxmlformats.org/officeDocument/2006/relationships/image" Target="../media/image16.jpe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slide" Target="slide3.xml"/><Relationship Id="rId4" Type="http://schemas.openxmlformats.org/officeDocument/2006/relationships/image" Target="../media/image19.jpeg"/></Relationships>
</file>

<file path=ppt/slides/_rels/slide8.xml.rels><?xml version="1.0" encoding="UTF-8" standalone="yes"?>
<Relationships xmlns="http://schemas.openxmlformats.org/package/2006/relationships"><Relationship Id="rId3" Type="http://schemas.openxmlformats.org/officeDocument/2006/relationships/image" Target="../media/image20.jpeg"/><Relationship Id="rId7" Type="http://schemas.openxmlformats.org/officeDocument/2006/relationships/slide" Target="slide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47" name="Subtitle 2"/>
          <p:cNvSpPr/>
          <p:nvPr/>
        </p:nvSpPr>
        <p:spPr>
          <a:xfrm>
            <a:off x="1401120" y="3322080"/>
            <a:ext cx="9437400" cy="1393920"/>
          </a:xfrm>
          <a:prstGeom prst="rect">
            <a:avLst/>
          </a:prstGeom>
          <a:solidFill>
            <a:schemeClr val="accent1">
              <a:lumMod val="50000"/>
            </a:schemeClr>
          </a:solidFill>
          <a:ln w="0">
            <a:noFill/>
          </a:ln>
          <a:effectLst>
            <a:outerShdw blurRad="150120" dist="250081" dir="8461089"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rgbClr r="0" g="0" b="0"/>
          </a:lnRef>
          <a:fillRef idx="0">
            <a:scrgbClr r="0" g="0" b="0"/>
          </a:fillRef>
          <a:effectRef idx="0">
            <a:scrgbClr r="0" g="0" b="0"/>
          </a:effectRef>
          <a:fontRef idx="minor"/>
        </p:style>
        <p:txBody>
          <a:bodyPr anchor="t">
            <a:normAutofit/>
          </a:bodyPr>
          <a:lstStyle/>
          <a:p>
            <a:pPr algn="ctr">
              <a:lnSpc>
                <a:spcPct val="100000"/>
              </a:lnSpc>
              <a:spcBef>
                <a:spcPts val="1001"/>
              </a:spcBef>
              <a:buNone/>
              <a:tabLst>
                <a:tab pos="0" algn="l"/>
              </a:tabLst>
            </a:pPr>
            <a:r>
              <a:rPr lang="fr-FR" sz="3600" b="1" strike="noStrike" spc="-1" noProof="0" dirty="0">
                <a:solidFill>
                  <a:srgbClr val="FFFFFF"/>
                </a:solidFill>
                <a:latin typeface="Times New Roman"/>
              </a:rPr>
              <a:t>Introduction à la Gestion d’Apprentissage</a:t>
            </a:r>
            <a:endParaRPr lang="fr-FR" sz="3600" b="0" strike="noStrike" spc="-1" noProof="0" dirty="0">
              <a:latin typeface="Arial"/>
            </a:endParaRPr>
          </a:p>
        </p:txBody>
      </p:sp>
      <p:sp>
        <p:nvSpPr>
          <p:cNvPr id="48" name="Subtitle 2"/>
          <p:cNvSpPr/>
          <p:nvPr/>
        </p:nvSpPr>
        <p:spPr>
          <a:xfrm>
            <a:off x="2876760" y="1725480"/>
            <a:ext cx="6437880" cy="1044360"/>
          </a:xfrm>
          <a:prstGeom prst="rect">
            <a:avLst/>
          </a:prstGeom>
          <a:noFill/>
          <a:ln w="0">
            <a:noFill/>
          </a:ln>
        </p:spPr>
        <p:style>
          <a:lnRef idx="0">
            <a:scrgbClr r="0" g="0" b="0"/>
          </a:lnRef>
          <a:fillRef idx="0">
            <a:scrgbClr r="0" g="0" b="0"/>
          </a:fillRef>
          <a:effectRef idx="0">
            <a:scrgbClr r="0" g="0" b="0"/>
          </a:effectRef>
          <a:fontRef idx="minor"/>
        </p:style>
        <p:txBody>
          <a:bodyPr anchor="t">
            <a:normAutofit lnSpcReduction="10000"/>
          </a:bodyPr>
          <a:lstStyle/>
          <a:p>
            <a:pPr algn="ctr">
              <a:lnSpc>
                <a:spcPct val="90000"/>
              </a:lnSpc>
              <a:spcBef>
                <a:spcPts val="1001"/>
              </a:spcBef>
              <a:buNone/>
              <a:tabLst>
                <a:tab pos="0" algn="l"/>
              </a:tabLst>
            </a:pPr>
            <a:r>
              <a:rPr lang="en-US" sz="2100" b="1" spc="-1" dirty="0" err="1">
                <a:solidFill>
                  <a:srgbClr val="843C0B"/>
                </a:solidFill>
                <a:latin typeface="Times New Roman"/>
              </a:rPr>
              <a:t>Parcours</a:t>
            </a:r>
            <a:r>
              <a:rPr lang="fr-FR" sz="2000" b="1" strike="noStrike" spc="-1" noProof="0" dirty="0">
                <a:solidFill>
                  <a:srgbClr val="203864"/>
                </a:solidFill>
                <a:latin typeface="Times New Roman"/>
              </a:rPr>
              <a:t> : ‘Enseignement Secondaire </a:t>
            </a:r>
            <a:r>
              <a:rPr lang="en-US" sz="2000" b="1" strike="noStrike" spc="-1" noProof="0" dirty="0">
                <a:solidFill>
                  <a:srgbClr val="203864"/>
                </a:solidFill>
                <a:latin typeface="Times New Roman"/>
              </a:rPr>
              <a:t>P</a:t>
            </a:r>
            <a:r>
              <a:rPr lang="en-US" sz="2000" b="1" spc="-1" dirty="0" err="1">
                <a:solidFill>
                  <a:srgbClr val="203864"/>
                </a:solidFill>
                <a:latin typeface="Times New Roman"/>
              </a:rPr>
              <a:t>réparatoire</a:t>
            </a:r>
            <a:r>
              <a:rPr lang="fr-FR" sz="2000" b="1" strike="noStrike" spc="-1" noProof="0" dirty="0">
                <a:solidFill>
                  <a:srgbClr val="203864"/>
                </a:solidFill>
                <a:latin typeface="Times New Roman"/>
              </a:rPr>
              <a:t>’</a:t>
            </a:r>
            <a:endParaRPr lang="fr-FR" sz="2000" b="0" strike="noStrike" spc="-1" noProof="0" dirty="0">
              <a:latin typeface="Arial"/>
            </a:endParaRPr>
          </a:p>
          <a:p>
            <a:pPr algn="ctr">
              <a:lnSpc>
                <a:spcPct val="90000"/>
              </a:lnSpc>
              <a:spcBef>
                <a:spcPts val="1001"/>
              </a:spcBef>
              <a:buNone/>
              <a:tabLst>
                <a:tab pos="0" algn="l"/>
              </a:tabLst>
            </a:pPr>
            <a:r>
              <a:rPr lang="fr-FR" sz="2000" b="1" strike="noStrike" spc="-1" noProof="0" dirty="0">
                <a:solidFill>
                  <a:srgbClr val="843C0B"/>
                </a:solidFill>
                <a:latin typeface="Times New Roman"/>
              </a:rPr>
              <a:t>Specialty </a:t>
            </a:r>
            <a:r>
              <a:rPr lang="fr-FR" sz="2000" b="1" strike="noStrike" spc="-1" noProof="0" dirty="0">
                <a:solidFill>
                  <a:srgbClr val="203864"/>
                </a:solidFill>
                <a:latin typeface="Times New Roman"/>
              </a:rPr>
              <a:t>: ‘</a:t>
            </a:r>
            <a:r>
              <a:rPr lang="en-US" sz="2000" b="1" spc="-1" dirty="0">
                <a:solidFill>
                  <a:srgbClr val="203864"/>
                </a:solidFill>
                <a:latin typeface="Times New Roman"/>
              </a:rPr>
              <a:t>Phys</a:t>
            </a:r>
            <a:r>
              <a:rPr lang="fr-FR" sz="2000" b="1" strike="noStrike" spc="-1" noProof="0" dirty="0" err="1">
                <a:solidFill>
                  <a:srgbClr val="203864"/>
                </a:solidFill>
                <a:latin typeface="Times New Roman"/>
              </a:rPr>
              <a:t>ique</a:t>
            </a:r>
            <a:r>
              <a:rPr lang="fr-FR" sz="2000" b="1" spc="-1" dirty="0">
                <a:solidFill>
                  <a:srgbClr val="203864"/>
                </a:solidFill>
                <a:latin typeface="Times New Roman"/>
              </a:rPr>
              <a:t>-</a:t>
            </a:r>
            <a:r>
              <a:rPr lang="fr-FR" sz="2000" b="1" strike="noStrike" spc="-1" noProof="0" dirty="0">
                <a:solidFill>
                  <a:srgbClr val="203864"/>
                </a:solidFill>
                <a:latin typeface="Times New Roman"/>
              </a:rPr>
              <a:t>Chimie’</a:t>
            </a:r>
            <a:br>
              <a:rPr lang="fr-FR" sz="100" noProof="0" dirty="0"/>
            </a:br>
            <a:endParaRPr lang="fr-FR" sz="2000" b="0" strike="noStrike" spc="-1" noProof="0" dirty="0">
              <a:latin typeface="Arial"/>
            </a:endParaRPr>
          </a:p>
        </p:txBody>
      </p:sp>
      <p:sp>
        <p:nvSpPr>
          <p:cNvPr id="49" name="Subtitle 2"/>
          <p:cNvSpPr/>
          <p:nvPr/>
        </p:nvSpPr>
        <p:spPr>
          <a:xfrm>
            <a:off x="2471400" y="5816600"/>
            <a:ext cx="7296840" cy="65188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gn="ctr">
              <a:lnSpc>
                <a:spcPct val="90000"/>
              </a:lnSpc>
              <a:spcBef>
                <a:spcPts val="1001"/>
              </a:spcBef>
              <a:buNone/>
              <a:tabLst>
                <a:tab pos="0" algn="l"/>
              </a:tabLst>
            </a:pPr>
            <a:r>
              <a:rPr lang="fr-FR" sz="1200" b="0" strike="noStrike" spc="-1" noProof="0" dirty="0">
                <a:solidFill>
                  <a:srgbClr val="000000"/>
                </a:solidFill>
                <a:latin typeface="Times New Roman"/>
              </a:rPr>
              <a:t>Dans la présence devant les membres du Grupe-PC3 au CRMEF</a:t>
            </a:r>
            <a:r>
              <a:rPr lang="fr-FR" sz="1200" spc="-1" dirty="0">
                <a:solidFill>
                  <a:srgbClr val="000000"/>
                </a:solidFill>
                <a:latin typeface="Times New Roman"/>
              </a:rPr>
              <a:t>-Beni </a:t>
            </a:r>
            <a:r>
              <a:rPr lang="fr-FR" sz="1200" b="0" strike="noStrike" spc="-1" noProof="0" dirty="0">
                <a:solidFill>
                  <a:srgbClr val="000000"/>
                </a:solidFill>
                <a:latin typeface="Times New Roman"/>
              </a:rPr>
              <a:t>Mellal</a:t>
            </a:r>
            <a:endParaRPr lang="fr-FR" sz="1200" b="0" strike="noStrike" spc="-1" noProof="0" dirty="0">
              <a:latin typeface="Arial"/>
            </a:endParaRPr>
          </a:p>
        </p:txBody>
      </p:sp>
      <p:sp>
        <p:nvSpPr>
          <p:cNvPr id="50" name="Subtitle 2"/>
          <p:cNvSpPr/>
          <p:nvPr/>
        </p:nvSpPr>
        <p:spPr>
          <a:xfrm>
            <a:off x="3763440" y="5212800"/>
            <a:ext cx="4657320" cy="32400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4000" lnSpcReduction="10000"/>
          </a:bodyPr>
          <a:lstStyle/>
          <a:p>
            <a:pPr algn="ctr">
              <a:lnSpc>
                <a:spcPct val="90000"/>
              </a:lnSpc>
              <a:spcBef>
                <a:spcPts val="1001"/>
              </a:spcBef>
              <a:buNone/>
              <a:tabLst>
                <a:tab pos="0" algn="l"/>
              </a:tabLst>
            </a:pPr>
            <a:r>
              <a:rPr lang="fr-FR" sz="1800" b="0" strike="noStrike" spc="-1" noProof="0" dirty="0">
                <a:solidFill>
                  <a:srgbClr val="C00000"/>
                </a:solidFill>
                <a:latin typeface="Times New Roman"/>
              </a:rPr>
              <a:t>Présenté par : Said ABENNA</a:t>
            </a:r>
            <a:endParaRPr lang="fr-FR" sz="1800" b="0" strike="noStrike" spc="-1" noProof="0" dirty="0">
              <a:latin typeface="Arial"/>
            </a:endParaRPr>
          </a:p>
        </p:txBody>
      </p:sp>
      <p:sp>
        <p:nvSpPr>
          <p:cNvPr id="51" name="Straight Connector 14"/>
          <p:cNvSpPr/>
          <p:nvPr/>
        </p:nvSpPr>
        <p:spPr>
          <a:xfrm flipH="1">
            <a:off x="1377000" y="420480"/>
            <a:ext cx="9437760" cy="360"/>
          </a:xfrm>
          <a:prstGeom prst="line">
            <a:avLst/>
          </a:prstGeom>
          <a:ln w="28575">
            <a:solidFill>
              <a:srgbClr val="44546A"/>
            </a:solidFill>
          </a:ln>
        </p:spPr>
        <p:style>
          <a:lnRef idx="1">
            <a:schemeClr val="accent1"/>
          </a:lnRef>
          <a:fillRef idx="0">
            <a:schemeClr val="accent1"/>
          </a:fillRef>
          <a:effectRef idx="0">
            <a:schemeClr val="accent1"/>
          </a:effectRef>
          <a:fontRef idx="minor"/>
        </p:style>
        <p:txBody>
          <a:bodyPr/>
          <a:lstStyle/>
          <a:p>
            <a:endParaRPr lang="fr-FR" noProof="0" dirty="0"/>
          </a:p>
        </p:txBody>
      </p:sp>
      <p:sp>
        <p:nvSpPr>
          <p:cNvPr id="52" name="Straight Connector 16"/>
          <p:cNvSpPr/>
          <p:nvPr/>
        </p:nvSpPr>
        <p:spPr>
          <a:xfrm flipH="1">
            <a:off x="1401120" y="1592280"/>
            <a:ext cx="9437400" cy="11880"/>
          </a:xfrm>
          <a:prstGeom prst="line">
            <a:avLst/>
          </a:prstGeom>
          <a:ln w="28575">
            <a:solidFill>
              <a:srgbClr val="44546A"/>
            </a:solidFill>
          </a:ln>
        </p:spPr>
        <p:style>
          <a:lnRef idx="1">
            <a:schemeClr val="accent1"/>
          </a:lnRef>
          <a:fillRef idx="0">
            <a:schemeClr val="accent1"/>
          </a:fillRef>
          <a:effectRef idx="0">
            <a:schemeClr val="accent1"/>
          </a:effectRef>
          <a:fontRef idx="minor"/>
        </p:style>
        <p:txBody>
          <a:bodyPr/>
          <a:lstStyle/>
          <a:p>
            <a:endParaRPr lang="fr-FR" noProof="0" dirty="0"/>
          </a:p>
        </p:txBody>
      </p:sp>
      <p:sp>
        <p:nvSpPr>
          <p:cNvPr id="53" name="Subtitle 2"/>
          <p:cNvSpPr/>
          <p:nvPr/>
        </p:nvSpPr>
        <p:spPr>
          <a:xfrm>
            <a:off x="2688120" y="519840"/>
            <a:ext cx="6807960" cy="103212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85000" lnSpcReduction="20000"/>
          </a:bodyPr>
          <a:lstStyle/>
          <a:p>
            <a:pPr algn="ctr"/>
            <a:r>
              <a:rPr lang="fr-FR" sz="2700" b="1" spc="-1" dirty="0">
                <a:solidFill>
                  <a:srgbClr val="203864"/>
                </a:solidFill>
                <a:latin typeface="Times New Roman"/>
              </a:rPr>
              <a:t>Ministère de l'Éducation nationale, du préscolaire &amp; des Sports </a:t>
            </a:r>
          </a:p>
          <a:p>
            <a:pPr algn="ctr">
              <a:lnSpc>
                <a:spcPct val="110000"/>
              </a:lnSpc>
              <a:spcBef>
                <a:spcPts val="1001"/>
              </a:spcBef>
              <a:buNone/>
              <a:tabLst>
                <a:tab pos="0" algn="l"/>
              </a:tabLst>
            </a:pPr>
            <a:r>
              <a:rPr lang="fr-FR" sz="1400" b="1" spc="-1" dirty="0">
                <a:solidFill>
                  <a:srgbClr val="203864"/>
                </a:solidFill>
                <a:latin typeface="Times New Roman"/>
              </a:rPr>
              <a:t>CRMEF-Beni Mellal</a:t>
            </a:r>
          </a:p>
        </p:txBody>
      </p:sp>
      <p:sp>
        <p:nvSpPr>
          <p:cNvPr id="54" name="Subtitle 2"/>
          <p:cNvSpPr/>
          <p:nvPr/>
        </p:nvSpPr>
        <p:spPr>
          <a:xfrm>
            <a:off x="3260880" y="2770200"/>
            <a:ext cx="5666400" cy="3708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gn="ctr">
              <a:lnSpc>
                <a:spcPct val="90000"/>
              </a:lnSpc>
              <a:spcBef>
                <a:spcPts val="1001"/>
              </a:spcBef>
              <a:buNone/>
              <a:tabLst>
                <a:tab pos="0" algn="l"/>
              </a:tabLst>
            </a:pPr>
            <a:r>
              <a:rPr lang="fr-FR" sz="2000" b="1" i="1" strike="noStrike" spc="-1" noProof="0" dirty="0">
                <a:solidFill>
                  <a:srgbClr val="FF5050"/>
                </a:solidFill>
                <a:latin typeface="Times New Roman"/>
              </a:rPr>
              <a:t>Présentation dans le sujet:</a:t>
            </a:r>
            <a:endParaRPr lang="fr-FR" sz="2000" b="0" strike="noStrike" spc="-1" noProof="0" dirty="0">
              <a:latin typeface="Arial"/>
            </a:endParaRPr>
          </a:p>
        </p:txBody>
      </p:sp>
      <p:sp>
        <p:nvSpPr>
          <p:cNvPr id="55" name="Rectangle 10"/>
          <p:cNvSpPr/>
          <p:nvPr/>
        </p:nvSpPr>
        <p:spPr>
          <a:xfrm>
            <a:off x="1800" y="2896560"/>
            <a:ext cx="219600" cy="1198080"/>
          </a:xfrm>
          <a:prstGeom prst="rect">
            <a:avLst/>
          </a:prstGeom>
          <a:solidFill>
            <a:schemeClr val="accent4">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56" name="Rectangle 11"/>
          <p:cNvSpPr/>
          <p:nvPr/>
        </p:nvSpPr>
        <p:spPr>
          <a:xfrm>
            <a:off x="0" y="1707480"/>
            <a:ext cx="219600" cy="1198080"/>
          </a:xfrm>
          <a:prstGeom prst="rect">
            <a:avLst/>
          </a:prstGeom>
          <a:solidFill>
            <a:schemeClr val="accent1">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57" name="Rectangle 12"/>
          <p:cNvSpPr/>
          <p:nvPr/>
        </p:nvSpPr>
        <p:spPr>
          <a:xfrm>
            <a:off x="0" y="4085640"/>
            <a:ext cx="219600" cy="1198080"/>
          </a:xfrm>
          <a:prstGeom prst="rect">
            <a:avLst/>
          </a:prstGeom>
          <a:solidFill>
            <a:schemeClr val="accent1">
              <a:lumMod val="75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58" name="Action Button: Blank 13">
            <a:hlinkClick r:id="" action="ppaction://hlinkshowjump?jump=previousslide"/>
          </p:cNvPr>
          <p:cNvSpPr/>
          <p:nvPr/>
        </p:nvSpPr>
        <p:spPr>
          <a:xfrm>
            <a:off x="0" y="17060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59" name="Action Button: Blank 17">
            <a:hlinkClick r:id="" action="ppaction://hlinkshowjump?jump=nextslide"/>
          </p:cNvPr>
          <p:cNvSpPr/>
          <p:nvPr/>
        </p:nvSpPr>
        <p:spPr>
          <a:xfrm>
            <a:off x="-8640" y="40856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60" name="Rectangle 22"/>
          <p:cNvSpPr/>
          <p:nvPr/>
        </p:nvSpPr>
        <p:spPr>
          <a:xfrm>
            <a:off x="-3600" y="6528240"/>
            <a:ext cx="12195000" cy="324000"/>
          </a:xfrm>
          <a:prstGeom prst="rect">
            <a:avLst/>
          </a:prstGeom>
          <a:solidFill>
            <a:schemeClr val="accent1">
              <a:lumMod val="5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61" name="PlaceHolder 1"/>
          <p:cNvSpPr>
            <a:spLocks noGrp="1"/>
          </p:cNvSpPr>
          <p:nvPr>
            <p:ph type="sldNum" idx="7"/>
          </p:nvPr>
        </p:nvSpPr>
        <p:spPr>
          <a:xfrm>
            <a:off x="11046960" y="6492960"/>
            <a:ext cx="1103400" cy="324360"/>
          </a:xfrm>
          <a:prstGeom prst="rect">
            <a:avLst/>
          </a:prstGeom>
          <a:noFill/>
          <a:ln w="0">
            <a:noFill/>
          </a:ln>
        </p:spPr>
        <p:txBody>
          <a:bodyPr anchor="ctr">
            <a:noAutofit/>
          </a:bodyPr>
          <a:lstStyle>
            <a:lvl1pPr algn="r">
              <a:lnSpc>
                <a:spcPct val="100000"/>
              </a:lnSpc>
              <a:buNone/>
              <a:defRPr lang="en-US" sz="2400" b="0" strike="noStrike" spc="-1">
                <a:solidFill>
                  <a:srgbClr val="FFFFFF"/>
                </a:solidFill>
                <a:latin typeface="Calibri"/>
              </a:defRPr>
            </a:lvl1pPr>
          </a:lstStyle>
          <a:p>
            <a:pPr algn="r">
              <a:lnSpc>
                <a:spcPct val="100000"/>
              </a:lnSpc>
              <a:buNone/>
            </a:pPr>
            <a:r>
              <a:rPr lang="fr-FR" sz="2400" b="0" strike="noStrike" spc="-1" noProof="0" dirty="0">
                <a:solidFill>
                  <a:srgbClr val="FFFFFF"/>
                </a:solidFill>
                <a:latin typeface="Calibri"/>
              </a:rPr>
              <a:t> </a:t>
            </a:r>
            <a:r>
              <a:rPr lang="fr-FR" sz="1800" b="1" strike="noStrike" spc="-1" noProof="0" dirty="0">
                <a:solidFill>
                  <a:srgbClr val="FFFFFF"/>
                </a:solidFill>
                <a:latin typeface="Times New Roman"/>
              </a:rPr>
              <a:t>p. </a:t>
            </a:r>
            <a:fld id="{6A346A64-F7F1-402D-8D8C-EE56221E2CA3}" type="slidenum">
              <a:rPr lang="fr-FR" sz="1800" b="1" strike="noStrike" spc="-1" noProof="0" smtClean="0">
                <a:solidFill>
                  <a:srgbClr val="FFFFFF"/>
                </a:solidFill>
                <a:latin typeface="Times New Roman"/>
              </a:rPr>
              <a:t>1</a:t>
            </a:fld>
            <a:r>
              <a:rPr lang="fr-FR" sz="1800" b="1" strike="noStrike" spc="-1" noProof="0" dirty="0">
                <a:solidFill>
                  <a:srgbClr val="FFFFFF"/>
                </a:solidFill>
                <a:latin typeface="Times New Roman"/>
              </a:rPr>
              <a:t> / 15</a:t>
            </a:r>
            <a:endParaRPr lang="fr-FR" sz="1800" b="0" strike="noStrike" spc="-1" noProof="0" dirty="0">
              <a:latin typeface="Times New Roman"/>
            </a:endParaRPr>
          </a:p>
        </p:txBody>
      </p:sp>
      <p:sp>
        <p:nvSpPr>
          <p:cNvPr id="62" name="Subtitle 2"/>
          <p:cNvSpPr/>
          <p:nvPr/>
        </p:nvSpPr>
        <p:spPr>
          <a:xfrm>
            <a:off x="9154800" y="6544800"/>
            <a:ext cx="1987200" cy="33192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7000"/>
          </a:bodyPr>
          <a:lstStyle/>
          <a:p>
            <a:pPr algn="ctr">
              <a:lnSpc>
                <a:spcPct val="90000"/>
              </a:lnSpc>
              <a:spcBef>
                <a:spcPts val="1001"/>
              </a:spcBef>
              <a:buNone/>
              <a:tabLst>
                <a:tab pos="0" algn="l"/>
              </a:tabLst>
            </a:pPr>
            <a:fld id="{B2ECAD61-EF88-42E9-B5D7-6930C160F770}" type="datetime3">
              <a:rPr lang="fr-FR" sz="1800" b="1" strike="noStrike" spc="-1" noProof="0" smtClean="0">
                <a:solidFill>
                  <a:srgbClr val="FFFFFF"/>
                </a:solidFill>
                <a:latin typeface="Times New Roman"/>
              </a:rPr>
              <a:t>17.01.26</a:t>
            </a:fld>
            <a:endParaRPr lang="fr-FR" sz="1800" b="0" strike="noStrike" spc="-1" noProof="0" dirty="0">
              <a:latin typeface="Arial"/>
            </a:endParaRPr>
          </a:p>
        </p:txBody>
      </p:sp>
      <p:sp>
        <p:nvSpPr>
          <p:cNvPr id="63" name="TextBox 26"/>
          <p:cNvSpPr/>
          <p:nvPr/>
        </p:nvSpPr>
        <p:spPr>
          <a:xfrm>
            <a:off x="3219480" y="6499080"/>
            <a:ext cx="5748840" cy="36787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fr-FR" b="1" spc="-1" dirty="0">
                <a:solidFill>
                  <a:srgbClr val="FFFFFF"/>
                </a:solidFill>
                <a:latin typeface="Times New Roman"/>
              </a:rPr>
              <a:t>Gestion d’Apprentissage 1</a:t>
            </a:r>
            <a:endParaRPr lang="fr-FR" sz="1800" b="0" strike="noStrike" spc="-1" noProof="0" dirty="0">
              <a:latin typeface="Arial"/>
            </a:endParaRPr>
          </a:p>
        </p:txBody>
      </p:sp>
      <p:sp>
        <p:nvSpPr>
          <p:cNvPr id="64" name="TextBox 27"/>
          <p:cNvSpPr/>
          <p:nvPr/>
        </p:nvSpPr>
        <p:spPr>
          <a:xfrm>
            <a:off x="324000" y="6492960"/>
            <a:ext cx="18979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fr-FR" sz="1800" b="1" strike="noStrike" spc="-1" noProof="0" dirty="0">
                <a:solidFill>
                  <a:srgbClr val="FFFFFF"/>
                </a:solidFill>
                <a:latin typeface="Times New Roman"/>
              </a:rPr>
              <a:t>Said ABENNA</a:t>
            </a:r>
            <a:endParaRPr lang="fr-FR" sz="1800" b="0" strike="noStrike" spc="-1" noProof="0" dirty="0">
              <a:latin typeface="Arial"/>
            </a:endParaRPr>
          </a:p>
        </p:txBody>
      </p:sp>
      <p:sp>
        <p:nvSpPr>
          <p:cNvPr id="65" name="Subtitle 2"/>
          <p:cNvSpPr/>
          <p:nvPr/>
        </p:nvSpPr>
        <p:spPr>
          <a:xfrm>
            <a:off x="11046960" y="6505920"/>
            <a:ext cx="191160" cy="3690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gn="ctr">
              <a:lnSpc>
                <a:spcPct val="90000"/>
              </a:lnSpc>
              <a:spcBef>
                <a:spcPts val="1001"/>
              </a:spcBef>
              <a:buNone/>
              <a:tabLst>
                <a:tab pos="0" algn="l"/>
              </a:tabLst>
            </a:pPr>
            <a:r>
              <a:rPr lang="fr-FR" sz="2000" b="1" strike="noStrike" spc="-1" noProof="0" dirty="0">
                <a:solidFill>
                  <a:srgbClr val="FFFFFF"/>
                </a:solidFill>
                <a:latin typeface="Times New Roman"/>
              </a:rPr>
              <a:t>|</a:t>
            </a:r>
            <a:endParaRPr lang="fr-FR" sz="2000" b="0" strike="noStrike" spc="-1" noProof="0" dirty="0">
              <a:latin typeface="Arial"/>
            </a:endParaRPr>
          </a:p>
        </p:txBody>
      </p:sp>
      <p:pic>
        <p:nvPicPr>
          <p:cNvPr id="6146" name="Picture 2" descr="MENPS - Organisations - Portail Open Data - Données ouvertes du Maroc">
            <a:extLst>
              <a:ext uri="{FF2B5EF4-FFF2-40B4-BE49-F238E27FC236}">
                <a16:creationId xmlns:a16="http://schemas.microsoft.com/office/drawing/2014/main" id="{D0836CBE-C02A-589D-D531-945278B597A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83610" y="443160"/>
            <a:ext cx="1340060" cy="1100164"/>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Accès au cycle de qualification des cadres enseignants : ouverture des  candidatures pour 19 000 postes">
            <a:extLst>
              <a:ext uri="{FF2B5EF4-FFF2-40B4-BE49-F238E27FC236}">
                <a16:creationId xmlns:a16="http://schemas.microsoft.com/office/drawing/2014/main" id="{5106D114-BF3E-368D-DBB0-065F3D8F7CF4}"/>
              </a:ext>
            </a:extLst>
          </p:cNvPr>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405390" y="479520"/>
            <a:ext cx="1641570" cy="10134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Subtitle 2"/>
          <p:cNvSpPr/>
          <p:nvPr/>
        </p:nvSpPr>
        <p:spPr>
          <a:xfrm>
            <a:off x="2575080" y="1671480"/>
            <a:ext cx="2646000" cy="37476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1800" b="0" strike="noStrike" spc="-1" noProof="0" dirty="0">
                <a:solidFill>
                  <a:srgbClr val="000000"/>
                </a:solidFill>
                <a:latin typeface="Times New Roman"/>
              </a:rPr>
              <a:t>Education</a:t>
            </a:r>
            <a:endParaRPr lang="fr-FR" sz="1800" b="0" strike="noStrike" spc="-1" noProof="0" dirty="0">
              <a:latin typeface="Arial"/>
            </a:endParaRPr>
          </a:p>
        </p:txBody>
      </p:sp>
      <p:sp>
        <p:nvSpPr>
          <p:cNvPr id="70" name="Oval 28"/>
          <p:cNvSpPr/>
          <p:nvPr/>
        </p:nvSpPr>
        <p:spPr>
          <a:xfrm>
            <a:off x="1813320" y="1631160"/>
            <a:ext cx="476280" cy="455400"/>
          </a:xfrm>
          <a:prstGeom prst="ellipse">
            <a:avLst/>
          </a:prstGeom>
          <a:solidFill>
            <a:srgbClr val="4472C4"/>
          </a:solidFill>
          <a:ln>
            <a:solidFill>
              <a:srgbClr val="4472C4"/>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1800" b="0" strike="noStrike" spc="-1" noProof="0" dirty="0">
                <a:solidFill>
                  <a:srgbClr val="FFFFFF"/>
                </a:solidFill>
                <a:latin typeface="Calibri"/>
              </a:rPr>
              <a:t>1</a:t>
            </a:r>
            <a:endParaRPr lang="fr-FR" sz="1800" b="0" strike="noStrike" spc="-1" noProof="0" dirty="0">
              <a:latin typeface="Arial"/>
            </a:endParaRPr>
          </a:p>
        </p:txBody>
      </p:sp>
      <p:sp>
        <p:nvSpPr>
          <p:cNvPr id="71" name="Oval 29"/>
          <p:cNvSpPr/>
          <p:nvPr/>
        </p:nvSpPr>
        <p:spPr>
          <a:xfrm>
            <a:off x="1813320" y="2460960"/>
            <a:ext cx="476280" cy="455400"/>
          </a:xfrm>
          <a:prstGeom prst="ellipse">
            <a:avLst/>
          </a:prstGeom>
          <a:solidFill>
            <a:schemeClr val="accent5">
              <a:lumMod val="75000"/>
            </a:schemeClr>
          </a:solidFill>
          <a:ln>
            <a:solidFill>
              <a:srgbClr val="4472C4"/>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1800" b="0" strike="noStrike" spc="-1" noProof="0" dirty="0">
                <a:solidFill>
                  <a:srgbClr val="FFFFFF"/>
                </a:solidFill>
                <a:latin typeface="Calibri"/>
              </a:rPr>
              <a:t>2</a:t>
            </a:r>
            <a:endParaRPr lang="fr-FR" sz="1800" b="0" strike="noStrike" spc="-1" noProof="0" dirty="0">
              <a:latin typeface="Arial"/>
            </a:endParaRPr>
          </a:p>
        </p:txBody>
      </p:sp>
      <p:sp>
        <p:nvSpPr>
          <p:cNvPr id="72" name="Oval 31"/>
          <p:cNvSpPr/>
          <p:nvPr/>
        </p:nvSpPr>
        <p:spPr>
          <a:xfrm>
            <a:off x="1806120" y="3376440"/>
            <a:ext cx="476280" cy="455400"/>
          </a:xfrm>
          <a:prstGeom prst="ellipse">
            <a:avLst/>
          </a:prstGeom>
          <a:solidFill>
            <a:schemeClr val="accent5">
              <a:lumMod val="75000"/>
            </a:schemeClr>
          </a:solidFill>
          <a:ln>
            <a:solidFill>
              <a:srgbClr val="4472C4"/>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1800" b="0" strike="noStrike" spc="-1" noProof="0" dirty="0">
                <a:solidFill>
                  <a:srgbClr val="FFFFFF"/>
                </a:solidFill>
                <a:latin typeface="Calibri"/>
              </a:rPr>
              <a:t>3</a:t>
            </a:r>
            <a:endParaRPr lang="fr-FR" sz="1800" b="0" strike="noStrike" spc="-1" noProof="0" dirty="0">
              <a:latin typeface="Arial"/>
            </a:endParaRPr>
          </a:p>
        </p:txBody>
      </p:sp>
      <p:sp>
        <p:nvSpPr>
          <p:cNvPr id="73" name="Oval 32"/>
          <p:cNvSpPr/>
          <p:nvPr/>
        </p:nvSpPr>
        <p:spPr>
          <a:xfrm>
            <a:off x="1806120" y="4226760"/>
            <a:ext cx="476280" cy="455400"/>
          </a:xfrm>
          <a:prstGeom prst="ellipse">
            <a:avLst/>
          </a:prstGeom>
          <a:solidFill>
            <a:schemeClr val="accent5">
              <a:lumMod val="75000"/>
            </a:schemeClr>
          </a:solidFill>
          <a:ln>
            <a:solidFill>
              <a:srgbClr val="4472C4"/>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1800" b="0" strike="noStrike" spc="-1" noProof="0" dirty="0">
                <a:solidFill>
                  <a:srgbClr val="FFFFFF"/>
                </a:solidFill>
                <a:latin typeface="Calibri"/>
              </a:rPr>
              <a:t>4</a:t>
            </a:r>
            <a:endParaRPr lang="fr-FR" sz="1800" b="0" strike="noStrike" spc="-1" noProof="0" dirty="0">
              <a:latin typeface="Arial"/>
            </a:endParaRPr>
          </a:p>
        </p:txBody>
      </p:sp>
      <p:sp>
        <p:nvSpPr>
          <p:cNvPr id="74" name="Rectangle 9"/>
          <p:cNvSpPr/>
          <p:nvPr/>
        </p:nvSpPr>
        <p:spPr>
          <a:xfrm>
            <a:off x="-3600" y="308880"/>
            <a:ext cx="756720" cy="455400"/>
          </a:xfrm>
          <a:prstGeom prst="rect">
            <a:avLst/>
          </a:prstGeom>
          <a:solidFill>
            <a:schemeClr val="accent4">
              <a:lumMod val="60000"/>
              <a:lumOff val="40000"/>
            </a:schemeClr>
          </a:solidFill>
          <a:ln>
            <a:no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75" name="Action Button: Blank 7">
            <a:hlinkClick r:id="rId3" action="ppaction://hlinksldjump"/>
          </p:cNvPr>
          <p:cNvSpPr/>
          <p:nvPr/>
        </p:nvSpPr>
        <p:spPr>
          <a:xfrm>
            <a:off x="1897920" y="171720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76" name="Action Button: Blank 8">
            <a:hlinkClick r:id="" action="ppaction://noaction"/>
          </p:cNvPr>
          <p:cNvSpPr/>
          <p:nvPr/>
        </p:nvSpPr>
        <p:spPr>
          <a:xfrm>
            <a:off x="1897920" y="252144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77" name="Action Button: Blank 16">
            <a:hlinkClick r:id="" action="ppaction://noaction"/>
          </p:cNvPr>
          <p:cNvSpPr/>
          <p:nvPr/>
        </p:nvSpPr>
        <p:spPr>
          <a:xfrm>
            <a:off x="1897920" y="344556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78" name="Action Button: Blank 17">
            <a:hlinkClick r:id="" action="ppaction://noaction"/>
          </p:cNvPr>
          <p:cNvSpPr/>
          <p:nvPr/>
        </p:nvSpPr>
        <p:spPr>
          <a:xfrm>
            <a:off x="1897920" y="432108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79" name="Subtitle 2"/>
          <p:cNvSpPr/>
          <p:nvPr/>
        </p:nvSpPr>
        <p:spPr>
          <a:xfrm>
            <a:off x="2575080" y="2501280"/>
            <a:ext cx="2646000" cy="37476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1800" b="0" strike="noStrike" spc="-1" noProof="0" dirty="0">
                <a:solidFill>
                  <a:srgbClr val="000000"/>
                </a:solidFill>
                <a:latin typeface="Times New Roman"/>
              </a:rPr>
              <a:t>PhD Record</a:t>
            </a:r>
            <a:endParaRPr lang="fr-FR" sz="1800" b="0" strike="noStrike" spc="-1" noProof="0" dirty="0">
              <a:latin typeface="Arial"/>
            </a:endParaRPr>
          </a:p>
        </p:txBody>
      </p:sp>
      <p:sp>
        <p:nvSpPr>
          <p:cNvPr id="80" name="Subtitle 2"/>
          <p:cNvSpPr/>
          <p:nvPr/>
        </p:nvSpPr>
        <p:spPr>
          <a:xfrm>
            <a:off x="2575080" y="3428640"/>
            <a:ext cx="2646000" cy="35028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1800" b="0" strike="noStrike" spc="-1" noProof="0" dirty="0">
                <a:solidFill>
                  <a:srgbClr val="000000"/>
                </a:solidFill>
                <a:latin typeface="Times New Roman"/>
              </a:rPr>
              <a:t>Professional Project</a:t>
            </a:r>
            <a:endParaRPr lang="fr-FR" sz="1800" b="0" strike="noStrike" spc="-1" noProof="0" dirty="0">
              <a:latin typeface="Arial"/>
            </a:endParaRPr>
          </a:p>
        </p:txBody>
      </p:sp>
      <p:sp>
        <p:nvSpPr>
          <p:cNvPr id="81" name="Subtitle 2"/>
          <p:cNvSpPr/>
          <p:nvPr/>
        </p:nvSpPr>
        <p:spPr>
          <a:xfrm>
            <a:off x="2575080" y="4280400"/>
            <a:ext cx="2646000" cy="35028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1800" b="0" strike="noStrike" spc="-1" noProof="0" dirty="0">
                <a:solidFill>
                  <a:srgbClr val="000000"/>
                </a:solidFill>
                <a:latin typeface="Times New Roman"/>
              </a:rPr>
              <a:t>Conclusion</a:t>
            </a:r>
            <a:endParaRPr lang="fr-FR" sz="1800" b="0" strike="noStrike" spc="-1" noProof="0" dirty="0">
              <a:latin typeface="Arial"/>
            </a:endParaRPr>
          </a:p>
        </p:txBody>
      </p:sp>
      <p:sp>
        <p:nvSpPr>
          <p:cNvPr id="82" name="Rectangle 39"/>
          <p:cNvSpPr/>
          <p:nvPr/>
        </p:nvSpPr>
        <p:spPr>
          <a:xfrm>
            <a:off x="1800" y="2896560"/>
            <a:ext cx="219600" cy="1198080"/>
          </a:xfrm>
          <a:prstGeom prst="rect">
            <a:avLst/>
          </a:prstGeom>
          <a:solidFill>
            <a:schemeClr val="accent4">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83" name="Rectangle 40"/>
          <p:cNvSpPr/>
          <p:nvPr/>
        </p:nvSpPr>
        <p:spPr>
          <a:xfrm>
            <a:off x="0" y="1707480"/>
            <a:ext cx="219600" cy="1198080"/>
          </a:xfrm>
          <a:prstGeom prst="rect">
            <a:avLst/>
          </a:prstGeom>
          <a:solidFill>
            <a:schemeClr val="accent1">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84" name="Rectangle 41"/>
          <p:cNvSpPr/>
          <p:nvPr/>
        </p:nvSpPr>
        <p:spPr>
          <a:xfrm>
            <a:off x="0" y="4085640"/>
            <a:ext cx="219600" cy="1198080"/>
          </a:xfrm>
          <a:prstGeom prst="rect">
            <a:avLst/>
          </a:prstGeom>
          <a:solidFill>
            <a:schemeClr val="accent1">
              <a:lumMod val="75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85" name="Action Button: Blank 42">
            <a:hlinkClick r:id="" action="ppaction://hlinkshowjump?jump=previousslide"/>
          </p:cNvPr>
          <p:cNvSpPr/>
          <p:nvPr/>
        </p:nvSpPr>
        <p:spPr>
          <a:xfrm>
            <a:off x="0" y="17060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86" name="Action Button: Blank 43">
            <a:hlinkClick r:id="" action="ppaction://hlinkshowjump?jump=nextslide"/>
          </p:cNvPr>
          <p:cNvSpPr/>
          <p:nvPr/>
        </p:nvSpPr>
        <p:spPr>
          <a:xfrm>
            <a:off x="-8640" y="40856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87" name="Rectangle 33"/>
          <p:cNvSpPr/>
          <p:nvPr/>
        </p:nvSpPr>
        <p:spPr>
          <a:xfrm>
            <a:off x="-3600" y="6528240"/>
            <a:ext cx="12195000" cy="324000"/>
          </a:xfrm>
          <a:prstGeom prst="rect">
            <a:avLst/>
          </a:prstGeom>
          <a:solidFill>
            <a:schemeClr val="accent1">
              <a:lumMod val="5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88" name="PlaceHolder 2"/>
          <p:cNvSpPr>
            <a:spLocks noGrp="1"/>
          </p:cNvSpPr>
          <p:nvPr>
            <p:ph type="sldNum" idx="8"/>
          </p:nvPr>
        </p:nvSpPr>
        <p:spPr>
          <a:xfrm>
            <a:off x="11046960" y="6492960"/>
            <a:ext cx="1103400" cy="324360"/>
          </a:xfrm>
          <a:prstGeom prst="rect">
            <a:avLst/>
          </a:prstGeom>
          <a:noFill/>
          <a:ln w="0">
            <a:noFill/>
          </a:ln>
        </p:spPr>
        <p:txBody>
          <a:bodyPr anchor="ctr">
            <a:noAutofit/>
          </a:bodyPr>
          <a:lstStyle>
            <a:lvl1pPr algn="r">
              <a:lnSpc>
                <a:spcPct val="100000"/>
              </a:lnSpc>
              <a:buNone/>
              <a:defRPr lang="en-US" sz="2400" b="0" strike="noStrike" spc="-1">
                <a:solidFill>
                  <a:srgbClr val="FFFFFF"/>
                </a:solidFill>
                <a:latin typeface="Calibri"/>
              </a:defRPr>
            </a:lvl1pPr>
          </a:lstStyle>
          <a:p>
            <a:pPr algn="r">
              <a:lnSpc>
                <a:spcPct val="100000"/>
              </a:lnSpc>
              <a:buNone/>
            </a:pPr>
            <a:r>
              <a:rPr lang="fr-FR" sz="2400" b="0" strike="noStrike" spc="-1" noProof="0" dirty="0">
                <a:solidFill>
                  <a:srgbClr val="FFFFFF"/>
                </a:solidFill>
                <a:latin typeface="Calibri"/>
              </a:rPr>
              <a:t> </a:t>
            </a:r>
            <a:r>
              <a:rPr lang="fr-FR" sz="1800" b="1" strike="noStrike" spc="-1" noProof="0" dirty="0">
                <a:solidFill>
                  <a:srgbClr val="FFFFFF"/>
                </a:solidFill>
                <a:latin typeface="Times New Roman"/>
              </a:rPr>
              <a:t>p. </a:t>
            </a:r>
            <a:fld id="{32EAFE8B-AE8B-4044-A6BA-43B96963614A}" type="slidenum">
              <a:rPr lang="fr-FR" sz="1800" b="1" strike="noStrike" spc="-1" noProof="0" smtClean="0">
                <a:solidFill>
                  <a:srgbClr val="FFFFFF"/>
                </a:solidFill>
                <a:latin typeface="Times New Roman"/>
              </a:rPr>
              <a:t>2</a:t>
            </a:fld>
            <a:r>
              <a:rPr lang="fr-FR" sz="1800" b="1" strike="noStrike" spc="-1" noProof="0" dirty="0">
                <a:solidFill>
                  <a:srgbClr val="FFFFFF"/>
                </a:solidFill>
                <a:latin typeface="Times New Roman"/>
              </a:rPr>
              <a:t> / 15</a:t>
            </a:r>
            <a:endParaRPr lang="fr-FR" sz="1800" b="0" strike="noStrike" spc="-1" noProof="0" dirty="0">
              <a:latin typeface="Times New Roman"/>
            </a:endParaRPr>
          </a:p>
        </p:txBody>
      </p:sp>
      <p:sp>
        <p:nvSpPr>
          <p:cNvPr id="89" name="Subtitle 2"/>
          <p:cNvSpPr/>
          <p:nvPr/>
        </p:nvSpPr>
        <p:spPr>
          <a:xfrm>
            <a:off x="9154800" y="6544800"/>
            <a:ext cx="1987200" cy="33192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7000"/>
          </a:bodyPr>
          <a:lstStyle/>
          <a:p>
            <a:pPr algn="ctr">
              <a:lnSpc>
                <a:spcPct val="90000"/>
              </a:lnSpc>
              <a:spcBef>
                <a:spcPts val="1001"/>
              </a:spcBef>
              <a:buNone/>
              <a:tabLst>
                <a:tab pos="0" algn="l"/>
              </a:tabLst>
            </a:pPr>
            <a:fld id="{B6155C4E-3C57-40C9-8FD2-828E6B504EE7}" type="datetime3">
              <a:rPr lang="fr-FR" sz="1800" b="1" strike="noStrike" spc="-1" noProof="0" smtClean="0">
                <a:solidFill>
                  <a:srgbClr val="FFFFFF"/>
                </a:solidFill>
                <a:latin typeface="Times New Roman"/>
              </a:rPr>
              <a:t>17.01.26</a:t>
            </a:fld>
            <a:endParaRPr lang="fr-FR" sz="1800" b="0" strike="noStrike" spc="-1" noProof="0" dirty="0">
              <a:latin typeface="Arial"/>
            </a:endParaRPr>
          </a:p>
        </p:txBody>
      </p:sp>
      <p:sp>
        <p:nvSpPr>
          <p:cNvPr id="90" name="TextBox 36"/>
          <p:cNvSpPr/>
          <p:nvPr/>
        </p:nvSpPr>
        <p:spPr>
          <a:xfrm>
            <a:off x="3219480" y="6499080"/>
            <a:ext cx="5748840" cy="36787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fr-FR" b="1" spc="-1" dirty="0">
                <a:solidFill>
                  <a:srgbClr val="FFFFFF"/>
                </a:solidFill>
                <a:latin typeface="Times New Roman"/>
              </a:rPr>
              <a:t>Gestion d’Apprentissage 1</a:t>
            </a:r>
            <a:endParaRPr lang="fr-FR" spc="-1" dirty="0"/>
          </a:p>
        </p:txBody>
      </p:sp>
      <p:sp>
        <p:nvSpPr>
          <p:cNvPr id="91" name="TextBox 37"/>
          <p:cNvSpPr/>
          <p:nvPr/>
        </p:nvSpPr>
        <p:spPr>
          <a:xfrm>
            <a:off x="324000" y="6492960"/>
            <a:ext cx="18979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fr-FR" sz="1800" b="1" strike="noStrike" spc="-1" noProof="0" dirty="0">
                <a:solidFill>
                  <a:srgbClr val="FFFFFF"/>
                </a:solidFill>
                <a:latin typeface="Times New Roman"/>
              </a:rPr>
              <a:t>Said ABENNA</a:t>
            </a:r>
            <a:endParaRPr lang="fr-FR" sz="1800" b="0" strike="noStrike" spc="-1" noProof="0" dirty="0">
              <a:latin typeface="Arial"/>
            </a:endParaRPr>
          </a:p>
        </p:txBody>
      </p:sp>
      <p:sp>
        <p:nvSpPr>
          <p:cNvPr id="92" name="Subtitle 2"/>
          <p:cNvSpPr/>
          <p:nvPr/>
        </p:nvSpPr>
        <p:spPr>
          <a:xfrm>
            <a:off x="11046960" y="6505920"/>
            <a:ext cx="191160" cy="3690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gn="ctr">
              <a:lnSpc>
                <a:spcPct val="90000"/>
              </a:lnSpc>
              <a:spcBef>
                <a:spcPts val="1001"/>
              </a:spcBef>
              <a:buNone/>
              <a:tabLst>
                <a:tab pos="0" algn="l"/>
              </a:tabLst>
            </a:pPr>
            <a:r>
              <a:rPr lang="fr-FR" sz="2000" b="1" strike="noStrike" spc="-1" noProof="0" dirty="0">
                <a:solidFill>
                  <a:srgbClr val="FFFFFF"/>
                </a:solidFill>
                <a:latin typeface="Times New Roman"/>
              </a:rPr>
              <a:t>|</a:t>
            </a:r>
            <a:endParaRPr lang="fr-FR" sz="2000" b="0" strike="noStrike" spc="-1" noProof="0" dirty="0">
              <a:latin typeface="Arial"/>
            </a:endParaRPr>
          </a:p>
        </p:txBody>
      </p:sp>
      <p:sp>
        <p:nvSpPr>
          <p:cNvPr id="93" name="Oval 2"/>
          <p:cNvSpPr/>
          <p:nvPr/>
        </p:nvSpPr>
        <p:spPr>
          <a:xfrm>
            <a:off x="1827360" y="5127840"/>
            <a:ext cx="476280" cy="455400"/>
          </a:xfrm>
          <a:prstGeom prst="ellipse">
            <a:avLst/>
          </a:prstGeom>
          <a:solidFill>
            <a:schemeClr val="accent5">
              <a:lumMod val="75000"/>
            </a:schemeClr>
          </a:solidFill>
          <a:ln>
            <a:solidFill>
              <a:srgbClr val="4472C4"/>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1800" b="0" strike="noStrike" spc="-1" noProof="0" dirty="0">
                <a:solidFill>
                  <a:srgbClr val="FFFFFF"/>
                </a:solidFill>
                <a:latin typeface="Calibri"/>
              </a:rPr>
              <a:t>5</a:t>
            </a:r>
            <a:endParaRPr lang="fr-FR" sz="1800" b="0" strike="noStrike" spc="-1" noProof="0" dirty="0">
              <a:latin typeface="Arial"/>
            </a:endParaRPr>
          </a:p>
        </p:txBody>
      </p:sp>
      <p:sp>
        <p:nvSpPr>
          <p:cNvPr id="94" name="Action Button: Blank 1">
            <a:hlinkClick r:id="" action="ppaction://noaction"/>
          </p:cNvPr>
          <p:cNvSpPr/>
          <p:nvPr/>
        </p:nvSpPr>
        <p:spPr>
          <a:xfrm>
            <a:off x="1919160" y="522216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95" name="Subtitle 1"/>
          <p:cNvSpPr/>
          <p:nvPr/>
        </p:nvSpPr>
        <p:spPr>
          <a:xfrm>
            <a:off x="2596320" y="5181480"/>
            <a:ext cx="2646000" cy="35028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1800" b="0" strike="noStrike" spc="-1" noProof="0" dirty="0">
                <a:solidFill>
                  <a:srgbClr val="000000"/>
                </a:solidFill>
                <a:latin typeface="Times New Roman"/>
              </a:rPr>
              <a:t>Conclusion</a:t>
            </a:r>
            <a:endParaRPr lang="fr-FR" sz="1800" b="0" strike="noStrike" spc="-1" noProof="0" dirty="0">
              <a:latin typeface="Arial"/>
            </a:endParaRPr>
          </a:p>
        </p:txBody>
      </p:sp>
      <p:sp>
        <p:nvSpPr>
          <p:cNvPr id="2" name="Subtitle 2">
            <a:extLst>
              <a:ext uri="{FF2B5EF4-FFF2-40B4-BE49-F238E27FC236}">
                <a16:creationId xmlns:a16="http://schemas.microsoft.com/office/drawing/2014/main" id="{718578AC-B4E5-C63B-6A2F-EF8C1DCAFD30}"/>
              </a:ext>
            </a:extLst>
          </p:cNvPr>
          <p:cNvSpPr/>
          <p:nvPr/>
        </p:nvSpPr>
        <p:spPr>
          <a:xfrm>
            <a:off x="753840" y="308880"/>
            <a:ext cx="11437920" cy="455400"/>
          </a:xfrm>
          <a:prstGeom prst="rect">
            <a:avLst/>
          </a:prstGeom>
          <a:solidFill>
            <a:schemeClr val="accent5">
              <a:lumMod val="50000"/>
            </a:schemeClr>
          </a:solidFill>
          <a:ln w="0">
            <a:noFill/>
          </a:ln>
          <a:scene3d>
            <a:camera prst="orthographicFront"/>
            <a:lightRig rig="threePt" dir="t"/>
          </a:scene3d>
          <a:sp3d/>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2400" b="0" strike="noStrike" spc="-1" noProof="0" dirty="0">
                <a:solidFill>
                  <a:srgbClr val="FFFFFF"/>
                </a:solidFill>
                <a:latin typeface="Times New Roman"/>
              </a:rPr>
              <a:t>Plan</a:t>
            </a:r>
            <a:endParaRPr lang="fr-FR" sz="2400" spc="-1" dirty="0"/>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additive="repl">
                                        <p:cTn id="7" dur="500"/>
                                        <p:tgtEl>
                                          <p:spTgt spid="69"/>
                                        </p:tgtEl>
                                      </p:cBhvr>
                                    </p:animEffect>
                                  </p:childTnLst>
                                </p:cTn>
                              </p:par>
                              <p:par>
                                <p:cTn id="8" presetID="10" presetClass="entr" fill="hold" nodeType="withEffect">
                                  <p:stCondLst>
                                    <p:cond delay="0"/>
                                  </p:stCondLst>
                                  <p:childTnLst>
                                    <p:set>
                                      <p:cBhvr>
                                        <p:cTn id="9" dur="1" fill="hold">
                                          <p:stCondLst>
                                            <p:cond delay="0"/>
                                          </p:stCondLst>
                                        </p:cTn>
                                        <p:tgtEl>
                                          <p:spTgt spid="70"/>
                                        </p:tgtEl>
                                        <p:attrNameLst>
                                          <p:attrName>style.visibility</p:attrName>
                                        </p:attrNameLst>
                                      </p:cBhvr>
                                      <p:to>
                                        <p:strVal val="visible"/>
                                      </p:to>
                                    </p:set>
                                    <p:animEffect transition="in" filter="fade">
                                      <p:cBhvr additive="repl">
                                        <p:cTn id="10" dur="500"/>
                                        <p:tgtEl>
                                          <p:spTgt spid="7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fill="hold" nodeType="clickEffect">
                                  <p:stCondLst>
                                    <p:cond delay="0"/>
                                  </p:stCondLst>
                                  <p:childTnLst>
                                    <p:set>
                                      <p:cBhvr>
                                        <p:cTn id="14" dur="1" fill="hold">
                                          <p:stCondLst>
                                            <p:cond delay="0"/>
                                          </p:stCondLst>
                                        </p:cTn>
                                        <p:tgtEl>
                                          <p:spTgt spid="71"/>
                                        </p:tgtEl>
                                        <p:attrNameLst>
                                          <p:attrName>style.visibility</p:attrName>
                                        </p:attrNameLst>
                                      </p:cBhvr>
                                      <p:to>
                                        <p:strVal val="visible"/>
                                      </p:to>
                                    </p:set>
                                    <p:animEffect transition="in" filter="fade">
                                      <p:cBhvr additive="repl">
                                        <p:cTn id="15" dur="500"/>
                                        <p:tgtEl>
                                          <p:spTgt spid="71"/>
                                        </p:tgtEl>
                                      </p:cBhvr>
                                    </p:animEffect>
                                  </p:childTnLst>
                                </p:cTn>
                              </p:par>
                              <p:par>
                                <p:cTn id="16" presetID="10" presetClass="entr" fill="hold" nodeType="withEffect">
                                  <p:stCondLst>
                                    <p:cond delay="0"/>
                                  </p:stCondLst>
                                  <p:childTnLst>
                                    <p:set>
                                      <p:cBhvr>
                                        <p:cTn id="17" dur="1" fill="hold">
                                          <p:stCondLst>
                                            <p:cond delay="0"/>
                                          </p:stCondLst>
                                        </p:cTn>
                                        <p:tgtEl>
                                          <p:spTgt spid="79"/>
                                        </p:tgtEl>
                                        <p:attrNameLst>
                                          <p:attrName>style.visibility</p:attrName>
                                        </p:attrNameLst>
                                      </p:cBhvr>
                                      <p:to>
                                        <p:strVal val="visible"/>
                                      </p:to>
                                    </p:set>
                                    <p:animEffect transition="in" filter="fade">
                                      <p:cBhvr additive="repl">
                                        <p:cTn id="18" dur="500"/>
                                        <p:tgtEl>
                                          <p:spTgt spid="7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fill="hold" nodeType="clickEffect">
                                  <p:stCondLst>
                                    <p:cond delay="0"/>
                                  </p:stCondLst>
                                  <p:childTnLst>
                                    <p:set>
                                      <p:cBhvr>
                                        <p:cTn id="22" dur="1" fill="hold">
                                          <p:stCondLst>
                                            <p:cond delay="0"/>
                                          </p:stCondLst>
                                        </p:cTn>
                                        <p:tgtEl>
                                          <p:spTgt spid="80"/>
                                        </p:tgtEl>
                                        <p:attrNameLst>
                                          <p:attrName>style.visibility</p:attrName>
                                        </p:attrNameLst>
                                      </p:cBhvr>
                                      <p:to>
                                        <p:strVal val="visible"/>
                                      </p:to>
                                    </p:set>
                                    <p:animEffect transition="in" filter="fade">
                                      <p:cBhvr additive="repl">
                                        <p:cTn id="23" dur="500"/>
                                        <p:tgtEl>
                                          <p:spTgt spid="80"/>
                                        </p:tgtEl>
                                      </p:cBhvr>
                                    </p:animEffect>
                                  </p:childTnLst>
                                </p:cTn>
                              </p:par>
                              <p:par>
                                <p:cTn id="24" presetID="10" presetClass="entr" fill="hold" nodeType="withEffect">
                                  <p:stCondLst>
                                    <p:cond delay="0"/>
                                  </p:stCondLst>
                                  <p:childTnLst>
                                    <p:set>
                                      <p:cBhvr>
                                        <p:cTn id="25" dur="1" fill="hold">
                                          <p:stCondLst>
                                            <p:cond delay="0"/>
                                          </p:stCondLst>
                                        </p:cTn>
                                        <p:tgtEl>
                                          <p:spTgt spid="72"/>
                                        </p:tgtEl>
                                        <p:attrNameLst>
                                          <p:attrName>style.visibility</p:attrName>
                                        </p:attrNameLst>
                                      </p:cBhvr>
                                      <p:to>
                                        <p:strVal val="visible"/>
                                      </p:to>
                                    </p:set>
                                    <p:animEffect transition="in" filter="fade">
                                      <p:cBhvr additive="repl">
                                        <p:cTn id="26" dur="500"/>
                                        <p:tgtEl>
                                          <p:spTgt spid="7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fill="hold" nodeType="clickEffect">
                                  <p:stCondLst>
                                    <p:cond delay="0"/>
                                  </p:stCondLst>
                                  <p:childTnLst>
                                    <p:set>
                                      <p:cBhvr>
                                        <p:cTn id="30" dur="1" fill="hold">
                                          <p:stCondLst>
                                            <p:cond delay="0"/>
                                          </p:stCondLst>
                                        </p:cTn>
                                        <p:tgtEl>
                                          <p:spTgt spid="81"/>
                                        </p:tgtEl>
                                        <p:attrNameLst>
                                          <p:attrName>style.visibility</p:attrName>
                                        </p:attrNameLst>
                                      </p:cBhvr>
                                      <p:to>
                                        <p:strVal val="visible"/>
                                      </p:to>
                                    </p:set>
                                    <p:animEffect transition="in" filter="fade">
                                      <p:cBhvr additive="repl">
                                        <p:cTn id="31" dur="500"/>
                                        <p:tgtEl>
                                          <p:spTgt spid="81"/>
                                        </p:tgtEl>
                                      </p:cBhvr>
                                    </p:animEffect>
                                  </p:childTnLst>
                                </p:cTn>
                              </p:par>
                              <p:par>
                                <p:cTn id="32" presetID="10" presetClass="entr" fill="hold" nodeType="withEffect">
                                  <p:stCondLst>
                                    <p:cond delay="0"/>
                                  </p:stCondLst>
                                  <p:childTnLst>
                                    <p:set>
                                      <p:cBhvr>
                                        <p:cTn id="33" dur="1" fill="hold">
                                          <p:stCondLst>
                                            <p:cond delay="0"/>
                                          </p:stCondLst>
                                        </p:cTn>
                                        <p:tgtEl>
                                          <p:spTgt spid="73"/>
                                        </p:tgtEl>
                                        <p:attrNameLst>
                                          <p:attrName>style.visibility</p:attrName>
                                        </p:attrNameLst>
                                      </p:cBhvr>
                                      <p:to>
                                        <p:strVal val="visible"/>
                                      </p:to>
                                    </p:set>
                                    <p:animEffect transition="in" filter="fade">
                                      <p:cBhvr additive="repl">
                                        <p:cTn id="34"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Rectangle 9"/>
          <p:cNvSpPr/>
          <p:nvPr/>
        </p:nvSpPr>
        <p:spPr>
          <a:xfrm>
            <a:off x="-3600" y="308880"/>
            <a:ext cx="756720" cy="455400"/>
          </a:xfrm>
          <a:prstGeom prst="rect">
            <a:avLst/>
          </a:prstGeom>
          <a:solidFill>
            <a:schemeClr val="accent4">
              <a:lumMod val="60000"/>
              <a:lumOff val="40000"/>
            </a:schemeClr>
          </a:solidFill>
          <a:ln>
            <a:no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98" name="Rectangle 39"/>
          <p:cNvSpPr/>
          <p:nvPr/>
        </p:nvSpPr>
        <p:spPr>
          <a:xfrm>
            <a:off x="1800" y="2896560"/>
            <a:ext cx="219600" cy="1198080"/>
          </a:xfrm>
          <a:prstGeom prst="rect">
            <a:avLst/>
          </a:prstGeom>
          <a:solidFill>
            <a:schemeClr val="accent4">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99" name="Rectangle 40"/>
          <p:cNvSpPr/>
          <p:nvPr/>
        </p:nvSpPr>
        <p:spPr>
          <a:xfrm>
            <a:off x="0" y="1707480"/>
            <a:ext cx="219600" cy="1198080"/>
          </a:xfrm>
          <a:prstGeom prst="rect">
            <a:avLst/>
          </a:prstGeom>
          <a:solidFill>
            <a:schemeClr val="accent1">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00" name="Rectangle 41"/>
          <p:cNvSpPr/>
          <p:nvPr/>
        </p:nvSpPr>
        <p:spPr>
          <a:xfrm>
            <a:off x="0" y="4085640"/>
            <a:ext cx="219600" cy="1198080"/>
          </a:xfrm>
          <a:prstGeom prst="rect">
            <a:avLst/>
          </a:prstGeom>
          <a:solidFill>
            <a:schemeClr val="accent1">
              <a:lumMod val="75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01" name="Action Button: Blank 42">
            <a:hlinkClick r:id="" action="ppaction://hlinkshowjump?jump=previousslide"/>
          </p:cNvPr>
          <p:cNvSpPr/>
          <p:nvPr/>
        </p:nvSpPr>
        <p:spPr>
          <a:xfrm>
            <a:off x="0" y="17060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02" name="Action Button: Blank 43">
            <a:hlinkClick r:id="" action="ppaction://hlinkshowjump?jump=nextslide"/>
          </p:cNvPr>
          <p:cNvSpPr/>
          <p:nvPr/>
        </p:nvSpPr>
        <p:spPr>
          <a:xfrm>
            <a:off x="-8640" y="40856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03" name="Rectangle 33"/>
          <p:cNvSpPr/>
          <p:nvPr/>
        </p:nvSpPr>
        <p:spPr>
          <a:xfrm>
            <a:off x="-3600" y="6528240"/>
            <a:ext cx="12195000" cy="324000"/>
          </a:xfrm>
          <a:prstGeom prst="rect">
            <a:avLst/>
          </a:prstGeom>
          <a:solidFill>
            <a:schemeClr val="accent1">
              <a:lumMod val="5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04" name="PlaceHolder 2"/>
          <p:cNvSpPr>
            <a:spLocks noGrp="1"/>
          </p:cNvSpPr>
          <p:nvPr>
            <p:ph type="sldNum" idx="9"/>
          </p:nvPr>
        </p:nvSpPr>
        <p:spPr>
          <a:xfrm>
            <a:off x="11046960" y="6492960"/>
            <a:ext cx="1103400" cy="324360"/>
          </a:xfrm>
          <a:prstGeom prst="rect">
            <a:avLst/>
          </a:prstGeom>
          <a:noFill/>
          <a:ln w="0">
            <a:noFill/>
          </a:ln>
        </p:spPr>
        <p:txBody>
          <a:bodyPr anchor="ctr">
            <a:noAutofit/>
          </a:bodyPr>
          <a:lstStyle>
            <a:lvl1pPr algn="r">
              <a:lnSpc>
                <a:spcPct val="100000"/>
              </a:lnSpc>
              <a:buNone/>
              <a:defRPr lang="en-US" sz="2400" b="0" strike="noStrike" spc="-1">
                <a:solidFill>
                  <a:srgbClr val="FFFFFF"/>
                </a:solidFill>
                <a:latin typeface="Calibri"/>
              </a:defRPr>
            </a:lvl1pPr>
          </a:lstStyle>
          <a:p>
            <a:pPr algn="r">
              <a:lnSpc>
                <a:spcPct val="100000"/>
              </a:lnSpc>
              <a:buNone/>
            </a:pPr>
            <a:r>
              <a:rPr lang="fr-FR" sz="2400" b="0" strike="noStrike" spc="-1" noProof="0" dirty="0">
                <a:solidFill>
                  <a:srgbClr val="FFFFFF"/>
                </a:solidFill>
                <a:latin typeface="Calibri"/>
              </a:rPr>
              <a:t> </a:t>
            </a:r>
            <a:r>
              <a:rPr lang="fr-FR" sz="1800" b="1" strike="noStrike" spc="-1" noProof="0" dirty="0">
                <a:solidFill>
                  <a:srgbClr val="FFFFFF"/>
                </a:solidFill>
                <a:latin typeface="Times New Roman"/>
              </a:rPr>
              <a:t>p. </a:t>
            </a:r>
            <a:fld id="{347725E1-4BA1-4E03-B98D-1974E2B0BC58}" type="slidenum">
              <a:rPr lang="fr-FR" sz="1800" b="1" strike="noStrike" spc="-1" noProof="0" smtClean="0">
                <a:solidFill>
                  <a:srgbClr val="FFFFFF"/>
                </a:solidFill>
                <a:latin typeface="Times New Roman"/>
              </a:rPr>
              <a:t>3</a:t>
            </a:fld>
            <a:r>
              <a:rPr lang="fr-FR" sz="1800" b="1" strike="noStrike" spc="-1" noProof="0" dirty="0">
                <a:solidFill>
                  <a:srgbClr val="FFFFFF"/>
                </a:solidFill>
                <a:latin typeface="Times New Roman"/>
              </a:rPr>
              <a:t> / 15</a:t>
            </a:r>
            <a:endParaRPr lang="fr-FR" sz="1800" b="0" strike="noStrike" spc="-1" noProof="0" dirty="0">
              <a:latin typeface="Times New Roman"/>
            </a:endParaRPr>
          </a:p>
        </p:txBody>
      </p:sp>
      <p:sp>
        <p:nvSpPr>
          <p:cNvPr id="105" name="Subtitle 2"/>
          <p:cNvSpPr/>
          <p:nvPr/>
        </p:nvSpPr>
        <p:spPr>
          <a:xfrm>
            <a:off x="9154800" y="6544800"/>
            <a:ext cx="1987200" cy="33192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7000"/>
          </a:bodyPr>
          <a:lstStyle/>
          <a:p>
            <a:pPr algn="ctr">
              <a:lnSpc>
                <a:spcPct val="90000"/>
              </a:lnSpc>
              <a:spcBef>
                <a:spcPts val="1001"/>
              </a:spcBef>
              <a:buNone/>
              <a:tabLst>
                <a:tab pos="0" algn="l"/>
              </a:tabLst>
            </a:pPr>
            <a:fld id="{2F2436F9-3F3B-48A5-8D80-186FE0050679}" type="datetime3">
              <a:rPr lang="fr-FR" sz="1800" b="1" strike="noStrike" spc="-1" noProof="0" smtClean="0">
                <a:solidFill>
                  <a:srgbClr val="FFFFFF"/>
                </a:solidFill>
                <a:latin typeface="Times New Roman"/>
              </a:rPr>
              <a:t>17.01.26</a:t>
            </a:fld>
            <a:endParaRPr lang="fr-FR" sz="1800" b="0" strike="noStrike" spc="-1" noProof="0" dirty="0">
              <a:latin typeface="Arial"/>
            </a:endParaRPr>
          </a:p>
        </p:txBody>
      </p:sp>
      <p:sp>
        <p:nvSpPr>
          <p:cNvPr id="106" name="TextBox 36"/>
          <p:cNvSpPr/>
          <p:nvPr/>
        </p:nvSpPr>
        <p:spPr>
          <a:xfrm>
            <a:off x="3219480" y="6499080"/>
            <a:ext cx="5748840" cy="36787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fr-FR" b="1" spc="-1" dirty="0">
                <a:solidFill>
                  <a:srgbClr val="FFFFFF"/>
                </a:solidFill>
                <a:latin typeface="Times New Roman"/>
              </a:rPr>
              <a:t>Gestion d’Apprentissage 1</a:t>
            </a:r>
            <a:endParaRPr lang="fr-FR" spc="-1" dirty="0"/>
          </a:p>
        </p:txBody>
      </p:sp>
      <p:sp>
        <p:nvSpPr>
          <p:cNvPr id="107" name="TextBox 37"/>
          <p:cNvSpPr/>
          <p:nvPr/>
        </p:nvSpPr>
        <p:spPr>
          <a:xfrm>
            <a:off x="324000" y="6492960"/>
            <a:ext cx="18979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fr-FR" sz="1800" b="1" strike="noStrike" spc="-1" noProof="0" dirty="0">
                <a:solidFill>
                  <a:srgbClr val="FFFFFF"/>
                </a:solidFill>
                <a:latin typeface="Times New Roman"/>
              </a:rPr>
              <a:t>Said ABENNA</a:t>
            </a:r>
            <a:endParaRPr lang="fr-FR" sz="1800" b="0" strike="noStrike" spc="-1" noProof="0" dirty="0">
              <a:latin typeface="Arial"/>
            </a:endParaRPr>
          </a:p>
        </p:txBody>
      </p:sp>
      <p:sp>
        <p:nvSpPr>
          <p:cNvPr id="108" name="Subtitle 2"/>
          <p:cNvSpPr/>
          <p:nvPr/>
        </p:nvSpPr>
        <p:spPr>
          <a:xfrm>
            <a:off x="11046960" y="6505920"/>
            <a:ext cx="191160" cy="3690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gn="ctr">
              <a:lnSpc>
                <a:spcPct val="90000"/>
              </a:lnSpc>
              <a:spcBef>
                <a:spcPts val="1001"/>
              </a:spcBef>
              <a:buNone/>
              <a:tabLst>
                <a:tab pos="0" algn="l"/>
              </a:tabLst>
            </a:pPr>
            <a:r>
              <a:rPr lang="fr-FR" sz="2000" b="1" strike="noStrike" spc="-1" noProof="0" dirty="0">
                <a:solidFill>
                  <a:srgbClr val="FFFFFF"/>
                </a:solidFill>
                <a:latin typeface="Times New Roman"/>
              </a:rPr>
              <a:t>|</a:t>
            </a:r>
            <a:endParaRPr lang="fr-FR" sz="2000" b="0" strike="noStrike" spc="-1" noProof="0" dirty="0">
              <a:latin typeface="Arial"/>
            </a:endParaRPr>
          </a:p>
        </p:txBody>
      </p:sp>
      <p:sp>
        <p:nvSpPr>
          <p:cNvPr id="109" name="Subtitle 2"/>
          <p:cNvSpPr/>
          <p:nvPr/>
        </p:nvSpPr>
        <p:spPr>
          <a:xfrm>
            <a:off x="2568960" y="1582560"/>
            <a:ext cx="2646000" cy="37476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1800" b="0" strike="noStrike" spc="-1" noProof="0" dirty="0">
                <a:solidFill>
                  <a:srgbClr val="000000"/>
                </a:solidFill>
                <a:latin typeface="Times New Roman"/>
              </a:rPr>
              <a:t>Education</a:t>
            </a:r>
            <a:endParaRPr lang="fr-FR" sz="1800" b="0" strike="noStrike" spc="-1" noProof="0" dirty="0">
              <a:latin typeface="Arial"/>
            </a:endParaRPr>
          </a:p>
        </p:txBody>
      </p:sp>
      <p:sp>
        <p:nvSpPr>
          <p:cNvPr id="110" name="Oval 8"/>
          <p:cNvSpPr/>
          <p:nvPr/>
        </p:nvSpPr>
        <p:spPr>
          <a:xfrm>
            <a:off x="1807200" y="1542240"/>
            <a:ext cx="476280" cy="455400"/>
          </a:xfrm>
          <a:prstGeom prst="ellipse">
            <a:avLst/>
          </a:prstGeom>
          <a:solidFill>
            <a:srgbClr val="4472C4"/>
          </a:solidFill>
          <a:ln>
            <a:solidFill>
              <a:srgbClr val="4472C4"/>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1800" b="0" strike="noStrike" spc="-1" noProof="0" dirty="0">
                <a:solidFill>
                  <a:srgbClr val="FFFFFF"/>
                </a:solidFill>
                <a:latin typeface="Calibri"/>
              </a:rPr>
              <a:t>1</a:t>
            </a:r>
            <a:endParaRPr lang="fr-FR" sz="1800" b="0" strike="noStrike" spc="-1" noProof="0" dirty="0">
              <a:latin typeface="Arial"/>
            </a:endParaRPr>
          </a:p>
        </p:txBody>
      </p:sp>
      <p:sp>
        <p:nvSpPr>
          <p:cNvPr id="111" name="Oval 10"/>
          <p:cNvSpPr/>
          <p:nvPr/>
        </p:nvSpPr>
        <p:spPr>
          <a:xfrm>
            <a:off x="1807200" y="2372040"/>
            <a:ext cx="476280" cy="455400"/>
          </a:xfrm>
          <a:prstGeom prst="ellipse">
            <a:avLst/>
          </a:prstGeom>
          <a:solidFill>
            <a:schemeClr val="tx2">
              <a:lumMod val="20000"/>
              <a:lumOff val="80000"/>
            </a:schemeClr>
          </a:solidFill>
          <a:ln>
            <a:solidFill>
              <a:srgbClr val="44546A">
                <a:lumMod val="20000"/>
                <a:lumOff val="80000"/>
              </a:srgbClr>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1800" b="0" strike="noStrike" spc="-1" noProof="0" dirty="0">
                <a:solidFill>
                  <a:srgbClr val="FFFFFF"/>
                </a:solidFill>
                <a:latin typeface="Calibri"/>
              </a:rPr>
              <a:t>2</a:t>
            </a:r>
            <a:endParaRPr lang="fr-FR" sz="1800" b="0" strike="noStrike" spc="-1" noProof="0" dirty="0">
              <a:latin typeface="Arial"/>
            </a:endParaRPr>
          </a:p>
        </p:txBody>
      </p:sp>
      <p:sp>
        <p:nvSpPr>
          <p:cNvPr id="112" name="Oval 11"/>
          <p:cNvSpPr/>
          <p:nvPr/>
        </p:nvSpPr>
        <p:spPr>
          <a:xfrm>
            <a:off x="1800000" y="3287520"/>
            <a:ext cx="476280" cy="455400"/>
          </a:xfrm>
          <a:prstGeom prst="ellipse">
            <a:avLst/>
          </a:prstGeom>
          <a:solidFill>
            <a:schemeClr val="tx2">
              <a:lumMod val="20000"/>
              <a:lumOff val="80000"/>
            </a:schemeClr>
          </a:solidFill>
          <a:ln>
            <a:solidFill>
              <a:srgbClr val="44546A">
                <a:lumMod val="20000"/>
                <a:lumOff val="80000"/>
              </a:srgbClr>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1800" b="0" strike="noStrike" spc="-1" noProof="0" dirty="0">
                <a:solidFill>
                  <a:srgbClr val="FFFFFF"/>
                </a:solidFill>
                <a:latin typeface="Calibri"/>
              </a:rPr>
              <a:t>3</a:t>
            </a:r>
            <a:endParaRPr lang="fr-FR" sz="1800" b="0" strike="noStrike" spc="-1" noProof="0" dirty="0">
              <a:latin typeface="Arial"/>
            </a:endParaRPr>
          </a:p>
        </p:txBody>
      </p:sp>
      <p:sp>
        <p:nvSpPr>
          <p:cNvPr id="113" name="Oval 15"/>
          <p:cNvSpPr/>
          <p:nvPr/>
        </p:nvSpPr>
        <p:spPr>
          <a:xfrm>
            <a:off x="1800000" y="4137840"/>
            <a:ext cx="476280" cy="455400"/>
          </a:xfrm>
          <a:prstGeom prst="ellipse">
            <a:avLst/>
          </a:prstGeom>
          <a:solidFill>
            <a:schemeClr val="tx2">
              <a:lumMod val="20000"/>
              <a:lumOff val="80000"/>
            </a:schemeClr>
          </a:solidFill>
          <a:ln>
            <a:solidFill>
              <a:srgbClr val="44546A">
                <a:lumMod val="20000"/>
                <a:lumOff val="80000"/>
              </a:srgbClr>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1800" b="0" strike="noStrike" spc="-1" noProof="0" dirty="0">
                <a:solidFill>
                  <a:srgbClr val="FFFFFF"/>
                </a:solidFill>
                <a:latin typeface="Calibri"/>
              </a:rPr>
              <a:t>4</a:t>
            </a:r>
            <a:endParaRPr lang="fr-FR" sz="1800" b="0" strike="noStrike" spc="-1" noProof="0" dirty="0">
              <a:latin typeface="Arial"/>
            </a:endParaRPr>
          </a:p>
        </p:txBody>
      </p:sp>
      <p:sp>
        <p:nvSpPr>
          <p:cNvPr id="114" name="Action Button: Blank 16">
            <a:hlinkClick r:id="rId3" action="ppaction://hlinksldjump"/>
          </p:cNvPr>
          <p:cNvSpPr/>
          <p:nvPr/>
        </p:nvSpPr>
        <p:spPr>
          <a:xfrm>
            <a:off x="1891800" y="162828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15" name="Action Button: Blank 17">
            <a:hlinkClick r:id="" action="ppaction://noaction"/>
          </p:cNvPr>
          <p:cNvSpPr/>
          <p:nvPr/>
        </p:nvSpPr>
        <p:spPr>
          <a:xfrm>
            <a:off x="1891800" y="243252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16" name="Action Button: Blank 20">
            <a:hlinkClick r:id="" action="ppaction://noaction"/>
          </p:cNvPr>
          <p:cNvSpPr/>
          <p:nvPr/>
        </p:nvSpPr>
        <p:spPr>
          <a:xfrm>
            <a:off x="1891800" y="335664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17" name="Action Button: Blank 21">
            <a:hlinkClick r:id="" action="ppaction://noaction"/>
          </p:cNvPr>
          <p:cNvSpPr/>
          <p:nvPr/>
        </p:nvSpPr>
        <p:spPr>
          <a:xfrm>
            <a:off x="1891800" y="423216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18" name="Subtitle 2"/>
          <p:cNvSpPr/>
          <p:nvPr/>
        </p:nvSpPr>
        <p:spPr>
          <a:xfrm>
            <a:off x="2568960" y="2412360"/>
            <a:ext cx="2646000" cy="37476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1800" b="0" strike="noStrike" spc="-1" noProof="0" dirty="0">
                <a:solidFill>
                  <a:srgbClr val="D6DCE5"/>
                </a:solidFill>
                <a:latin typeface="Times New Roman"/>
              </a:rPr>
              <a:t>PhD Record</a:t>
            </a:r>
            <a:endParaRPr lang="fr-FR" sz="1800" b="0" strike="noStrike" spc="-1" noProof="0" dirty="0">
              <a:latin typeface="Arial"/>
            </a:endParaRPr>
          </a:p>
        </p:txBody>
      </p:sp>
      <p:sp>
        <p:nvSpPr>
          <p:cNvPr id="119" name="Subtitle 2"/>
          <p:cNvSpPr/>
          <p:nvPr/>
        </p:nvSpPr>
        <p:spPr>
          <a:xfrm>
            <a:off x="2568960" y="3339720"/>
            <a:ext cx="2646000" cy="35028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1800" b="0" strike="noStrike" spc="-1" noProof="0" dirty="0">
                <a:solidFill>
                  <a:srgbClr val="D6DCE5"/>
                </a:solidFill>
                <a:latin typeface="Times New Roman"/>
              </a:rPr>
              <a:t>Professional Project</a:t>
            </a:r>
            <a:endParaRPr lang="fr-FR" sz="1800" b="0" strike="noStrike" spc="-1" noProof="0" dirty="0">
              <a:latin typeface="Arial"/>
            </a:endParaRPr>
          </a:p>
        </p:txBody>
      </p:sp>
      <p:sp>
        <p:nvSpPr>
          <p:cNvPr id="120" name="Subtitle 2"/>
          <p:cNvSpPr/>
          <p:nvPr/>
        </p:nvSpPr>
        <p:spPr>
          <a:xfrm>
            <a:off x="2568960" y="4191480"/>
            <a:ext cx="2646000" cy="35028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1800" b="0" strike="noStrike" spc="-1" noProof="0" dirty="0">
                <a:solidFill>
                  <a:srgbClr val="D6DCE5"/>
                </a:solidFill>
                <a:latin typeface="Times New Roman"/>
              </a:rPr>
              <a:t>Conclusion</a:t>
            </a:r>
            <a:endParaRPr lang="fr-FR" sz="1800" b="0" strike="noStrike" spc="-1" noProof="0" dirty="0">
              <a:latin typeface="Arial"/>
            </a:endParaRPr>
          </a:p>
        </p:txBody>
      </p:sp>
      <p:sp>
        <p:nvSpPr>
          <p:cNvPr id="121" name="Oval 3"/>
          <p:cNvSpPr/>
          <p:nvPr/>
        </p:nvSpPr>
        <p:spPr>
          <a:xfrm>
            <a:off x="1821240" y="5038920"/>
            <a:ext cx="476280" cy="455400"/>
          </a:xfrm>
          <a:prstGeom prst="ellipse">
            <a:avLst/>
          </a:prstGeom>
          <a:solidFill>
            <a:schemeClr val="tx2">
              <a:lumMod val="20000"/>
              <a:lumOff val="80000"/>
            </a:schemeClr>
          </a:solidFill>
          <a:ln>
            <a:solidFill>
              <a:srgbClr val="44546A">
                <a:lumMod val="20000"/>
                <a:lumOff val="80000"/>
              </a:srgbClr>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1800" b="0" strike="noStrike" spc="-1" noProof="0" dirty="0">
                <a:solidFill>
                  <a:srgbClr val="FFFFFF"/>
                </a:solidFill>
                <a:latin typeface="Calibri"/>
              </a:rPr>
              <a:t>5</a:t>
            </a:r>
            <a:endParaRPr lang="fr-FR" sz="1800" b="0" strike="noStrike" spc="-1" noProof="0" dirty="0">
              <a:latin typeface="Arial"/>
            </a:endParaRPr>
          </a:p>
        </p:txBody>
      </p:sp>
      <p:sp>
        <p:nvSpPr>
          <p:cNvPr id="122" name="Action Button: Blank 2">
            <a:hlinkClick r:id="" action="ppaction://noaction"/>
          </p:cNvPr>
          <p:cNvSpPr/>
          <p:nvPr/>
        </p:nvSpPr>
        <p:spPr>
          <a:xfrm>
            <a:off x="1913040" y="513324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23" name="Subtitle 3"/>
          <p:cNvSpPr/>
          <p:nvPr/>
        </p:nvSpPr>
        <p:spPr>
          <a:xfrm>
            <a:off x="2590200" y="5092560"/>
            <a:ext cx="2646000" cy="35028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1800" b="0" strike="noStrike" spc="-1" noProof="0" dirty="0">
                <a:solidFill>
                  <a:srgbClr val="D6DCE5"/>
                </a:solidFill>
                <a:latin typeface="Times New Roman"/>
              </a:rPr>
              <a:t>Conclusion</a:t>
            </a:r>
            <a:endParaRPr lang="fr-FR" sz="1800" b="0" strike="noStrike" spc="-1" noProof="0" dirty="0">
              <a:latin typeface="Arial"/>
            </a:endParaRPr>
          </a:p>
        </p:txBody>
      </p:sp>
      <p:sp>
        <p:nvSpPr>
          <p:cNvPr id="4" name="Subtitle 2">
            <a:extLst>
              <a:ext uri="{FF2B5EF4-FFF2-40B4-BE49-F238E27FC236}">
                <a16:creationId xmlns:a16="http://schemas.microsoft.com/office/drawing/2014/main" id="{B54D597C-4AD8-726D-99DD-3BE82DAE2850}"/>
              </a:ext>
            </a:extLst>
          </p:cNvPr>
          <p:cNvSpPr/>
          <p:nvPr/>
        </p:nvSpPr>
        <p:spPr>
          <a:xfrm>
            <a:off x="753840" y="308880"/>
            <a:ext cx="11437920" cy="455400"/>
          </a:xfrm>
          <a:prstGeom prst="rect">
            <a:avLst/>
          </a:prstGeom>
          <a:solidFill>
            <a:schemeClr val="accent5">
              <a:lumMod val="50000"/>
            </a:schemeClr>
          </a:solidFill>
          <a:ln w="0">
            <a:noFill/>
          </a:ln>
          <a:scene3d>
            <a:camera prst="orthographicFront"/>
            <a:lightRig rig="threePt" dir="t"/>
          </a:scene3d>
          <a:sp3d/>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2400" b="0" strike="noStrike" spc="-1" noProof="0" dirty="0">
                <a:solidFill>
                  <a:srgbClr val="FFFFFF"/>
                </a:solidFill>
                <a:latin typeface="Times New Roman"/>
              </a:rPr>
              <a:t>Plan</a:t>
            </a:r>
            <a:endParaRPr lang="fr-FR" sz="2400" spc="-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pic>
        <p:nvPicPr>
          <p:cNvPr id="1026" name="Picture 2" descr="La Taxonomie de Bloom en début de parcours de Consultant-Formateur...⚠️  C'était un réel challenge de se l'approprier. Et après avoir vu les  évaluations c'était beaucoup plus clair! On a pu en effet… |">
            <a:extLst>
              <a:ext uri="{FF2B5EF4-FFF2-40B4-BE49-F238E27FC236}">
                <a16:creationId xmlns:a16="http://schemas.microsoft.com/office/drawing/2014/main" id="{2A15A94F-042C-FEB3-B7F3-FD27B0864142}"/>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17370" b="13879"/>
          <a:stretch>
            <a:fillRect/>
          </a:stretch>
        </p:blipFill>
        <p:spPr bwMode="auto">
          <a:xfrm>
            <a:off x="7422420" y="1288800"/>
            <a:ext cx="4727940" cy="471492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mpétences, savoirs, connaissances et habiletés | DIDAPRO - Didactique  professionnelle">
            <a:extLst>
              <a:ext uri="{FF2B5EF4-FFF2-40B4-BE49-F238E27FC236}">
                <a16:creationId xmlns:a16="http://schemas.microsoft.com/office/drawing/2014/main" id="{93C6D0DA-D128-E15A-1BF5-3B3B78D0817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372093" y="1207690"/>
            <a:ext cx="4778267" cy="479603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Joven pareja con problemas. Mujer confundida y hombre pensando juntos.  Personas con signos de interrogación ilustración vectorial | Vector Premium">
            <a:extLst>
              <a:ext uri="{FF2B5EF4-FFF2-40B4-BE49-F238E27FC236}">
                <a16:creationId xmlns:a16="http://schemas.microsoft.com/office/drawing/2014/main" id="{AFA03AA4-B9DD-5F76-7D09-F36682F0DDB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70293" y="1656050"/>
            <a:ext cx="4767516" cy="389931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What Does an Engineering Designer Do? – Darnell Technical Services Inc.">
            <a:extLst>
              <a:ext uri="{FF2B5EF4-FFF2-40B4-BE49-F238E27FC236}">
                <a16:creationId xmlns:a16="http://schemas.microsoft.com/office/drawing/2014/main" id="{216B440F-E637-DDAB-160A-BCCB9EE2A2B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538911" y="3723324"/>
            <a:ext cx="4430280" cy="2675086"/>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Master in Clinical Engineering | UC3M">
            <a:extLst>
              <a:ext uri="{FF2B5EF4-FFF2-40B4-BE49-F238E27FC236}">
                <a16:creationId xmlns:a16="http://schemas.microsoft.com/office/drawing/2014/main" id="{3B2664D5-DD84-3162-9098-FA33020BD4C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17921" y="875655"/>
            <a:ext cx="4486609" cy="2675086"/>
          </a:xfrm>
          <a:prstGeom prst="rect">
            <a:avLst/>
          </a:prstGeom>
          <a:noFill/>
          <a:extLst>
            <a:ext uri="{909E8E84-426E-40DD-AFC4-6F175D3DCCD1}">
              <a14:hiddenFill xmlns:a14="http://schemas.microsoft.com/office/drawing/2010/main">
                <a:solidFill>
                  <a:srgbClr val="FFFFFF"/>
                </a:solidFill>
              </a14:hiddenFill>
            </a:ext>
          </a:extLst>
        </p:spPr>
      </p:pic>
      <p:sp>
        <p:nvSpPr>
          <p:cNvPr id="125" name="Rectangle 4"/>
          <p:cNvSpPr/>
          <p:nvPr/>
        </p:nvSpPr>
        <p:spPr>
          <a:xfrm>
            <a:off x="-3600" y="308880"/>
            <a:ext cx="756720" cy="455400"/>
          </a:xfrm>
          <a:prstGeom prst="rect">
            <a:avLst/>
          </a:prstGeom>
          <a:solidFill>
            <a:schemeClr val="accent4">
              <a:lumMod val="60000"/>
              <a:lumOff val="40000"/>
            </a:schemeClr>
          </a:solidFill>
          <a:ln>
            <a:no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26" name="Oval 10"/>
          <p:cNvSpPr/>
          <p:nvPr/>
        </p:nvSpPr>
        <p:spPr>
          <a:xfrm>
            <a:off x="191880" y="340200"/>
            <a:ext cx="366480" cy="374040"/>
          </a:xfrm>
          <a:prstGeom prst="ellipse">
            <a:avLst/>
          </a:prstGeom>
          <a:solidFill>
            <a:schemeClr val="accent5">
              <a:lumMod val="50000"/>
            </a:schemeClr>
          </a:solidFill>
          <a:ln>
            <a:noFill/>
          </a:ln>
          <a:effectLst>
            <a:outerShdw blurRad="44280" dist="2808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2400" b="0" strike="noStrike" spc="-1" noProof="0" dirty="0">
                <a:solidFill>
                  <a:srgbClr val="FFFFFF"/>
                </a:solidFill>
                <a:latin typeface="Calibri"/>
              </a:rPr>
              <a:t>1</a:t>
            </a:r>
            <a:endParaRPr lang="fr-FR" sz="2400" b="0" strike="noStrike" spc="-1" noProof="0" dirty="0">
              <a:latin typeface="Arial"/>
            </a:endParaRPr>
          </a:p>
        </p:txBody>
      </p:sp>
      <p:sp>
        <p:nvSpPr>
          <p:cNvPr id="127" name="Action Button: Blank 20">
            <a:hlinkClick r:id="rId8" action="ppaction://hlinksldjump"/>
          </p:cNvPr>
          <p:cNvSpPr/>
          <p:nvPr/>
        </p:nvSpPr>
        <p:spPr>
          <a:xfrm>
            <a:off x="228600" y="38592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28" name="Rectangle 36"/>
          <p:cNvSpPr/>
          <p:nvPr/>
        </p:nvSpPr>
        <p:spPr>
          <a:xfrm>
            <a:off x="1800" y="2896560"/>
            <a:ext cx="219600" cy="1198080"/>
          </a:xfrm>
          <a:prstGeom prst="rect">
            <a:avLst/>
          </a:prstGeom>
          <a:solidFill>
            <a:schemeClr val="accent4">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29" name="Rectangle 37"/>
          <p:cNvSpPr/>
          <p:nvPr/>
        </p:nvSpPr>
        <p:spPr>
          <a:xfrm>
            <a:off x="0" y="1707480"/>
            <a:ext cx="219600" cy="1198080"/>
          </a:xfrm>
          <a:prstGeom prst="rect">
            <a:avLst/>
          </a:prstGeom>
          <a:solidFill>
            <a:schemeClr val="accent1">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30" name="Rectangle 38"/>
          <p:cNvSpPr/>
          <p:nvPr/>
        </p:nvSpPr>
        <p:spPr>
          <a:xfrm>
            <a:off x="0" y="4085640"/>
            <a:ext cx="219600" cy="1198080"/>
          </a:xfrm>
          <a:prstGeom prst="rect">
            <a:avLst/>
          </a:prstGeom>
          <a:solidFill>
            <a:schemeClr val="accent1">
              <a:lumMod val="75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31" name="Action Button: Blank 39">
            <a:hlinkClick r:id="" action="ppaction://hlinkshowjump?jump=previousslide"/>
          </p:cNvPr>
          <p:cNvSpPr/>
          <p:nvPr/>
        </p:nvSpPr>
        <p:spPr>
          <a:xfrm>
            <a:off x="0" y="17060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32" name="Action Button: Blank 40">
            <a:hlinkClick r:id="" action="ppaction://hlinkshowjump?jump=nextslide"/>
          </p:cNvPr>
          <p:cNvSpPr/>
          <p:nvPr/>
        </p:nvSpPr>
        <p:spPr>
          <a:xfrm>
            <a:off x="-8640" y="40856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33" name="Subtitle 2"/>
          <p:cNvSpPr/>
          <p:nvPr/>
        </p:nvSpPr>
        <p:spPr>
          <a:xfrm>
            <a:off x="753120" y="1026206"/>
            <a:ext cx="6549380" cy="2869936"/>
          </a:xfrm>
          <a:prstGeom prst="rect">
            <a:avLst/>
          </a:prstGeom>
          <a:solidFill>
            <a:schemeClr val="accent1">
              <a:lumMod val="20000"/>
              <a:lumOff val="80000"/>
            </a:schemeClr>
          </a:solidFill>
          <a:ln w="0">
            <a:noFill/>
          </a:ln>
          <a:scene3d>
            <a:camera prst="orthographicFront"/>
            <a:lightRig rig="threePt" dir="t"/>
          </a:scene3d>
          <a:sp3d>
            <a:bevelT w="165100" prst="coolSlant"/>
          </a:sp3d>
        </p:spPr>
        <p:style>
          <a:lnRef idx="0">
            <a:scrgbClr r="0" g="0" b="0"/>
          </a:lnRef>
          <a:fillRef idx="0">
            <a:scrgbClr r="0" g="0" b="0"/>
          </a:fillRef>
          <a:effectRef idx="0">
            <a:scrgbClr r="0" g="0" b="0"/>
          </a:effectRef>
          <a:fontRef idx="minor"/>
        </p:style>
        <p:txBody>
          <a:bodyPr anchor="t">
            <a:normAutofit fontScale="97500"/>
          </a:bodyPr>
          <a:lstStyle/>
          <a:p>
            <a:pPr>
              <a:lnSpc>
                <a:spcPct val="90000"/>
              </a:lnSpc>
              <a:spcBef>
                <a:spcPts val="1001"/>
              </a:spcBef>
              <a:buNone/>
            </a:pPr>
            <a:endParaRPr lang="fr-FR" sz="2000" b="0" strike="noStrike" spc="-1" noProof="0" dirty="0">
              <a:latin typeface="Arial"/>
            </a:endParaRPr>
          </a:p>
          <a:p>
            <a:pPr>
              <a:lnSpc>
                <a:spcPct val="90000"/>
              </a:lnSpc>
              <a:spcBef>
                <a:spcPts val="1001"/>
              </a:spcBef>
              <a:buNone/>
            </a:pPr>
            <a:r>
              <a:rPr lang="fr-FR" sz="2000" b="0" strike="noStrike" spc="-1" noProof="0" dirty="0">
                <a:solidFill>
                  <a:srgbClr val="203864"/>
                </a:solidFill>
                <a:latin typeface="Times New Roman"/>
              </a:rPr>
              <a:t>L’objectif d'apprentissage est une déclaration précise et mesurable décrivant ce qu'un apprenant doit être capable de faire, savoir ou comprendre à la fin d'une activité ou d'un cours, guidant ainsi le contenu, les activités et l'évaluation. Il s'agit d'un énoncé de comportement observable qui clarifie les attentes, facilitant la construction d'un parcours pédagogique efficace et communicable. </a:t>
            </a:r>
            <a:endParaRPr lang="fr-FR" sz="2000" b="0" strike="noStrike" spc="-1" noProof="0" dirty="0">
              <a:latin typeface="Arial"/>
            </a:endParaRPr>
          </a:p>
        </p:txBody>
      </p:sp>
      <p:sp>
        <p:nvSpPr>
          <p:cNvPr id="134" name="Rectangle: Top Corners Rounded 5"/>
          <p:cNvSpPr/>
          <p:nvPr/>
        </p:nvSpPr>
        <p:spPr>
          <a:xfrm>
            <a:off x="753120" y="876555"/>
            <a:ext cx="6549380" cy="443520"/>
          </a:xfrm>
          <a:prstGeom prst="round2SameRect">
            <a:avLst>
              <a:gd name="adj1" fmla="val 16667"/>
              <a:gd name="adj2" fmla="val 0"/>
            </a:avLst>
          </a:prstGeom>
          <a:solidFill>
            <a:schemeClr val="accent1">
              <a:lumMod val="50000"/>
            </a:schemeClr>
          </a:solidFill>
          <a:ln>
            <a:noFill/>
          </a:ln>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buNone/>
            </a:pPr>
            <a:r>
              <a:rPr lang="fr-FR" sz="2400" b="0" strike="noStrike" spc="-1" noProof="0" dirty="0">
                <a:solidFill>
                  <a:srgbClr val="FFFFFF"/>
                </a:solidFill>
                <a:latin typeface="Times New Roman"/>
              </a:rPr>
              <a:t>Définition:</a:t>
            </a:r>
            <a:endParaRPr lang="fr-FR" sz="2400" b="0" strike="noStrike" spc="-1" noProof="0" dirty="0">
              <a:latin typeface="Arial"/>
            </a:endParaRPr>
          </a:p>
        </p:txBody>
      </p:sp>
      <p:sp>
        <p:nvSpPr>
          <p:cNvPr id="135" name="Subtitle 2"/>
          <p:cNvSpPr/>
          <p:nvPr/>
        </p:nvSpPr>
        <p:spPr>
          <a:xfrm>
            <a:off x="753120" y="4121100"/>
            <a:ext cx="6549380" cy="2295765"/>
          </a:xfrm>
          <a:prstGeom prst="rect">
            <a:avLst/>
          </a:prstGeom>
          <a:solidFill>
            <a:schemeClr val="accent2">
              <a:lumMod val="20000"/>
              <a:lumOff val="80000"/>
            </a:schemeClr>
          </a:solidFill>
          <a:ln w="0">
            <a:noFill/>
          </a:ln>
          <a:scene3d>
            <a:camera prst="orthographicFront"/>
            <a:lightRig rig="threePt" dir="t"/>
          </a:scene3d>
          <a:sp3d>
            <a:bevelT w="165100" prst="coolSlant"/>
          </a:sp3d>
        </p:spPr>
        <p:style>
          <a:lnRef idx="0">
            <a:scrgbClr r="0" g="0" b="0"/>
          </a:lnRef>
          <a:fillRef idx="0">
            <a:scrgbClr r="0" g="0" b="0"/>
          </a:fillRef>
          <a:effectRef idx="0">
            <a:scrgbClr r="0" g="0" b="0"/>
          </a:effectRef>
          <a:fontRef idx="minor"/>
        </p:style>
        <p:txBody>
          <a:bodyPr anchor="t">
            <a:noAutofit/>
          </a:bodyPr>
          <a:lstStyle/>
          <a:p>
            <a:pPr algn="just">
              <a:lnSpc>
                <a:spcPct val="90000"/>
              </a:lnSpc>
              <a:spcBef>
                <a:spcPts val="1001"/>
              </a:spcBef>
              <a:buNone/>
              <a:tabLst>
                <a:tab pos="0" algn="l"/>
              </a:tabLst>
            </a:pP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Assurer l’acquisition des connaissances fondamentales (langues, mathématiques, sciences, …);</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Développer la pensée critique, logique et scientifique;</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Favoriser la compréhension du monde et le lien entre les savoirs et la vie quotidienne;</a:t>
            </a:r>
            <a:endParaRPr lang="fr-FR" sz="2000" b="0" strike="noStrike" spc="-1" noProof="0" dirty="0">
              <a:latin typeface="Arial"/>
            </a:endParaRPr>
          </a:p>
        </p:txBody>
      </p:sp>
      <p:sp>
        <p:nvSpPr>
          <p:cNvPr id="136" name="Rectangle: Top Corners Rounded 7"/>
          <p:cNvSpPr/>
          <p:nvPr/>
        </p:nvSpPr>
        <p:spPr>
          <a:xfrm>
            <a:off x="754920" y="3991950"/>
            <a:ext cx="6547580" cy="445320"/>
          </a:xfrm>
          <a:prstGeom prst="round2SameRect">
            <a:avLst>
              <a:gd name="adj1" fmla="val 16667"/>
              <a:gd name="adj2" fmla="val 0"/>
            </a:avLst>
          </a:prstGeom>
          <a:solidFill>
            <a:schemeClr val="accent2">
              <a:lumMod val="50000"/>
            </a:schemeClr>
          </a:solidFill>
          <a:ln>
            <a:noFill/>
          </a:ln>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buNone/>
            </a:pPr>
            <a:r>
              <a:rPr lang="fr-FR" sz="2400" b="0" strike="noStrike" spc="-1" noProof="0" dirty="0">
                <a:solidFill>
                  <a:srgbClr val="FFFFFF"/>
                </a:solidFill>
                <a:latin typeface="Times New Roman"/>
              </a:rPr>
              <a:t>Objectifs cognitifs</a:t>
            </a:r>
            <a:r>
              <a:rPr lang="fr-FR" sz="2000" b="0" strike="noStrike" spc="-1" noProof="0" dirty="0">
                <a:solidFill>
                  <a:srgbClr val="FFFFFF"/>
                </a:solidFill>
                <a:latin typeface="Times New Roman"/>
              </a:rPr>
              <a:t>:</a:t>
            </a:r>
            <a:endParaRPr lang="fr-FR" sz="2000" b="0" strike="noStrike" spc="-1" noProof="0" dirty="0">
              <a:latin typeface="Arial"/>
            </a:endParaRPr>
          </a:p>
        </p:txBody>
      </p:sp>
      <p:sp>
        <p:nvSpPr>
          <p:cNvPr id="137" name="Rectangle 24"/>
          <p:cNvSpPr/>
          <p:nvPr/>
        </p:nvSpPr>
        <p:spPr>
          <a:xfrm>
            <a:off x="-3600" y="6528240"/>
            <a:ext cx="12195000" cy="324000"/>
          </a:xfrm>
          <a:prstGeom prst="rect">
            <a:avLst/>
          </a:prstGeom>
          <a:solidFill>
            <a:schemeClr val="accent1">
              <a:lumMod val="5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38" name="PlaceHolder 2"/>
          <p:cNvSpPr>
            <a:spLocks noGrp="1"/>
          </p:cNvSpPr>
          <p:nvPr>
            <p:ph type="sldNum" idx="10"/>
          </p:nvPr>
        </p:nvSpPr>
        <p:spPr>
          <a:xfrm>
            <a:off x="11046960" y="6492960"/>
            <a:ext cx="1103400" cy="324360"/>
          </a:xfrm>
          <a:prstGeom prst="rect">
            <a:avLst/>
          </a:prstGeom>
          <a:noFill/>
          <a:ln w="0">
            <a:noFill/>
          </a:ln>
        </p:spPr>
        <p:txBody>
          <a:bodyPr anchor="ctr">
            <a:noAutofit/>
          </a:bodyPr>
          <a:lstStyle>
            <a:lvl1pPr algn="r">
              <a:lnSpc>
                <a:spcPct val="100000"/>
              </a:lnSpc>
              <a:buNone/>
              <a:defRPr lang="en-US" sz="2400" b="0" strike="noStrike" spc="-1">
                <a:solidFill>
                  <a:srgbClr val="FFFFFF"/>
                </a:solidFill>
                <a:latin typeface="Calibri"/>
              </a:defRPr>
            </a:lvl1pPr>
          </a:lstStyle>
          <a:p>
            <a:pPr algn="r">
              <a:lnSpc>
                <a:spcPct val="100000"/>
              </a:lnSpc>
              <a:buNone/>
            </a:pPr>
            <a:r>
              <a:rPr lang="fr-FR" sz="2400" b="0" strike="noStrike" spc="-1" noProof="0" dirty="0">
                <a:solidFill>
                  <a:srgbClr val="FFFFFF"/>
                </a:solidFill>
                <a:latin typeface="Calibri"/>
              </a:rPr>
              <a:t> </a:t>
            </a:r>
            <a:r>
              <a:rPr lang="fr-FR" sz="1800" b="1" strike="noStrike" spc="-1" noProof="0" dirty="0">
                <a:solidFill>
                  <a:srgbClr val="FFFFFF"/>
                </a:solidFill>
                <a:latin typeface="Times New Roman"/>
              </a:rPr>
              <a:t>p. </a:t>
            </a:r>
            <a:fld id="{44B74CF6-4159-4877-818E-1D01D458170E}" type="slidenum">
              <a:rPr lang="fr-FR" sz="1800" b="1" strike="noStrike" spc="-1" noProof="0" smtClean="0">
                <a:solidFill>
                  <a:srgbClr val="FFFFFF"/>
                </a:solidFill>
                <a:latin typeface="Times New Roman"/>
              </a:rPr>
              <a:t>4</a:t>
            </a:fld>
            <a:r>
              <a:rPr lang="fr-FR" sz="1800" b="1" strike="noStrike" spc="-1" noProof="0" dirty="0">
                <a:solidFill>
                  <a:srgbClr val="FFFFFF"/>
                </a:solidFill>
                <a:latin typeface="Times New Roman"/>
              </a:rPr>
              <a:t> / 15</a:t>
            </a:r>
            <a:endParaRPr lang="fr-FR" sz="1800" b="0" strike="noStrike" spc="-1" noProof="0" dirty="0">
              <a:latin typeface="Times New Roman"/>
            </a:endParaRPr>
          </a:p>
        </p:txBody>
      </p:sp>
      <p:sp>
        <p:nvSpPr>
          <p:cNvPr id="139" name="Subtitle 2"/>
          <p:cNvSpPr/>
          <p:nvPr/>
        </p:nvSpPr>
        <p:spPr>
          <a:xfrm>
            <a:off x="9154800" y="6544800"/>
            <a:ext cx="1987200" cy="33192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7000"/>
          </a:bodyPr>
          <a:lstStyle/>
          <a:p>
            <a:pPr algn="ctr">
              <a:lnSpc>
                <a:spcPct val="90000"/>
              </a:lnSpc>
              <a:spcBef>
                <a:spcPts val="1001"/>
              </a:spcBef>
              <a:buNone/>
              <a:tabLst>
                <a:tab pos="0" algn="l"/>
              </a:tabLst>
            </a:pPr>
            <a:fld id="{B32CED32-9D7F-46F6-B313-CF7FBCBA4BB1}" type="datetime3">
              <a:rPr lang="fr-FR" sz="1800" b="1" strike="noStrike" spc="-1" noProof="0" smtClean="0">
                <a:solidFill>
                  <a:srgbClr val="FFFFFF"/>
                </a:solidFill>
                <a:latin typeface="Times New Roman"/>
              </a:rPr>
              <a:t>17.01.26</a:t>
            </a:fld>
            <a:endParaRPr lang="fr-FR" sz="1800" b="0" strike="noStrike" spc="-1" noProof="0" dirty="0">
              <a:latin typeface="Arial"/>
            </a:endParaRPr>
          </a:p>
        </p:txBody>
      </p:sp>
      <p:sp>
        <p:nvSpPr>
          <p:cNvPr id="140" name="TextBox 27"/>
          <p:cNvSpPr/>
          <p:nvPr/>
        </p:nvSpPr>
        <p:spPr>
          <a:xfrm>
            <a:off x="3219480" y="6499080"/>
            <a:ext cx="5748840" cy="36787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fr-FR" b="1" spc="-1" dirty="0">
                <a:solidFill>
                  <a:srgbClr val="FFFFFF"/>
                </a:solidFill>
                <a:latin typeface="Times New Roman"/>
              </a:rPr>
              <a:t>Gestion d’Apprentissage 1</a:t>
            </a:r>
            <a:endParaRPr lang="fr-FR" spc="-1" dirty="0"/>
          </a:p>
        </p:txBody>
      </p:sp>
      <p:sp>
        <p:nvSpPr>
          <p:cNvPr id="141" name="TextBox 28"/>
          <p:cNvSpPr/>
          <p:nvPr/>
        </p:nvSpPr>
        <p:spPr>
          <a:xfrm>
            <a:off x="324000" y="6492960"/>
            <a:ext cx="18979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fr-FR" sz="1800" b="1" strike="noStrike" spc="-1" noProof="0" dirty="0">
                <a:solidFill>
                  <a:srgbClr val="FFFFFF"/>
                </a:solidFill>
                <a:latin typeface="Times New Roman"/>
              </a:rPr>
              <a:t>Said ABENNA</a:t>
            </a:r>
            <a:endParaRPr lang="fr-FR" sz="1800" b="0" strike="noStrike" spc="-1" noProof="0" dirty="0">
              <a:latin typeface="Arial"/>
            </a:endParaRPr>
          </a:p>
        </p:txBody>
      </p:sp>
      <p:sp>
        <p:nvSpPr>
          <p:cNvPr id="142" name="Subtitle 2"/>
          <p:cNvSpPr/>
          <p:nvPr/>
        </p:nvSpPr>
        <p:spPr>
          <a:xfrm>
            <a:off x="11046960" y="6505920"/>
            <a:ext cx="191160" cy="3690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gn="ctr">
              <a:lnSpc>
                <a:spcPct val="90000"/>
              </a:lnSpc>
              <a:spcBef>
                <a:spcPts val="1001"/>
              </a:spcBef>
              <a:buNone/>
              <a:tabLst>
                <a:tab pos="0" algn="l"/>
              </a:tabLst>
            </a:pPr>
            <a:r>
              <a:rPr lang="fr-FR" sz="2000" b="1" strike="noStrike" spc="-1" noProof="0" dirty="0">
                <a:solidFill>
                  <a:srgbClr val="FFFFFF"/>
                </a:solidFill>
                <a:latin typeface="Times New Roman"/>
              </a:rPr>
              <a:t>|</a:t>
            </a:r>
            <a:endParaRPr lang="fr-FR" sz="2000" b="0" strike="noStrike" spc="-1" noProof="0" dirty="0">
              <a:latin typeface="Arial"/>
            </a:endParaRPr>
          </a:p>
        </p:txBody>
      </p:sp>
      <p:sp>
        <p:nvSpPr>
          <p:cNvPr id="2" name="Subtitle 2">
            <a:extLst>
              <a:ext uri="{FF2B5EF4-FFF2-40B4-BE49-F238E27FC236}">
                <a16:creationId xmlns:a16="http://schemas.microsoft.com/office/drawing/2014/main" id="{DAC19174-1964-2D17-FAD0-CB40F6ED02C2}"/>
              </a:ext>
            </a:extLst>
          </p:cNvPr>
          <p:cNvSpPr/>
          <p:nvPr/>
        </p:nvSpPr>
        <p:spPr>
          <a:xfrm>
            <a:off x="753840" y="308880"/>
            <a:ext cx="11437920" cy="455400"/>
          </a:xfrm>
          <a:prstGeom prst="rect">
            <a:avLst/>
          </a:prstGeom>
          <a:solidFill>
            <a:schemeClr val="accent5">
              <a:lumMod val="50000"/>
            </a:schemeClr>
          </a:solidFill>
          <a:ln w="0">
            <a:noFill/>
          </a:ln>
          <a:scene3d>
            <a:camera prst="orthographicFront"/>
            <a:lightRig rig="threePt" dir="t"/>
          </a:scene3d>
          <a:sp3d/>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2400" b="0" strike="noStrike" spc="-1" noProof="0" dirty="0">
                <a:solidFill>
                  <a:srgbClr val="FFFFFF"/>
                </a:solidFill>
                <a:latin typeface="Times New Roman"/>
              </a:rPr>
              <a:t>Objectifs d’apprentissage</a:t>
            </a:r>
            <a:endParaRPr lang="fr-FR" sz="2400" spc="-1" dirty="0"/>
          </a:p>
        </p:txBody>
      </p:sp>
    </p:spTree>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1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36"/>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13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fill="hold" nodeType="clickEffect">
                                  <p:stCondLst>
                                    <p:cond delay="0"/>
                                  </p:stCondLst>
                                  <p:childTnLst>
                                    <p:set>
                                      <p:cBhvr>
                                        <p:cTn id="20" dur="1" fill="hold">
                                          <p:stCondLst>
                                            <p:cond delay="0"/>
                                          </p:stCondLst>
                                        </p:cTn>
                                        <p:tgtEl>
                                          <p:spTgt spid="135">
                                            <p:txEl>
                                              <p:pRg st="1" end="1"/>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1026"/>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102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fill="hold" nodeType="clickEffect">
                                  <p:stCondLst>
                                    <p:cond delay="0"/>
                                  </p:stCondLst>
                                  <p:childTnLst>
                                    <p:set>
                                      <p:cBhvr>
                                        <p:cTn id="28" dur="1" fill="hold">
                                          <p:stCondLst>
                                            <p:cond delay="0"/>
                                          </p:stCondLst>
                                        </p:cTn>
                                        <p:tgtEl>
                                          <p:spTgt spid="135">
                                            <p:txEl>
                                              <p:pRg st="2" end="2"/>
                                            </p:txEl>
                                          </p:spTgt>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1028"/>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03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35">
                                            <p:txEl>
                                              <p:pRg st="3" end="3"/>
                                            </p:txEl>
                                          </p:spTgt>
                                        </p:tgtEl>
                                        <p:attrNameLst>
                                          <p:attrName>style.visibility</p:attrName>
                                        </p:attrNameLst>
                                      </p:cBhvr>
                                      <p:to>
                                        <p:strVal val="visible"/>
                                      </p:to>
                                    </p:set>
                                  </p:childTnLst>
                                </p:cTn>
                              </p:par>
                              <p:par>
                                <p:cTn id="37" presetID="1" presetClass="exit" presetSubtype="0" fill="hold" nodeType="withEffect">
                                  <p:stCondLst>
                                    <p:cond delay="0"/>
                                  </p:stCondLst>
                                  <p:childTnLst>
                                    <p:set>
                                      <p:cBhvr>
                                        <p:cTn id="38" dur="1" fill="hold">
                                          <p:stCondLst>
                                            <p:cond delay="0"/>
                                          </p:stCondLst>
                                        </p:cTn>
                                        <p:tgtEl>
                                          <p:spTgt spid="1032"/>
                                        </p:tgtEl>
                                        <p:attrNameLst>
                                          <p:attrName>style.visibility</p:attrName>
                                        </p:attrNameLst>
                                      </p:cBhvr>
                                      <p:to>
                                        <p:strVal val="hidden"/>
                                      </p:to>
                                    </p:set>
                                  </p:childTnLst>
                                </p:cTn>
                              </p:par>
                              <p:par>
                                <p:cTn id="39" presetID="1" presetClass="entr" presetSubtype="0" fill="hold" nodeType="withEffect">
                                  <p:stCondLst>
                                    <p:cond delay="0"/>
                                  </p:stCondLst>
                                  <p:childTnLst>
                                    <p:set>
                                      <p:cBhvr>
                                        <p:cTn id="40" dur="1" fill="hold">
                                          <p:stCondLst>
                                            <p:cond delay="0"/>
                                          </p:stCondLst>
                                        </p:cTn>
                                        <p:tgtEl>
                                          <p:spTgt spid="103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0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pic>
        <p:nvPicPr>
          <p:cNvPr id="5122" name="Picture 2" descr="En apprendre davantage sur les Compétences - Canada.ca">
            <a:extLst>
              <a:ext uri="{FF2B5EF4-FFF2-40B4-BE49-F238E27FC236}">
                <a16:creationId xmlns:a16="http://schemas.microsoft.com/office/drawing/2014/main" id="{914FC26D-BFC9-01A5-5B6B-EC4DB84148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9500" y="1034031"/>
            <a:ext cx="4762500" cy="4789937"/>
          </a:xfrm>
          <a:prstGeom prst="rect">
            <a:avLst/>
          </a:prstGeom>
          <a:noFill/>
          <a:extLst>
            <a:ext uri="{909E8E84-426E-40DD-AFC4-6F175D3DCCD1}">
              <a14:hiddenFill xmlns:a14="http://schemas.microsoft.com/office/drawing/2010/main">
                <a:solidFill>
                  <a:srgbClr val="FFFFFF"/>
                </a:solidFill>
              </a14:hiddenFill>
            </a:ext>
          </a:extLst>
        </p:spPr>
      </p:pic>
      <p:pic>
        <p:nvPicPr>
          <p:cNvPr id="5132" name="Picture 12" descr="Scratch Coding Classes - Egghead Tutors and Coding">
            <a:extLst>
              <a:ext uri="{FF2B5EF4-FFF2-40B4-BE49-F238E27FC236}">
                <a16:creationId xmlns:a16="http://schemas.microsoft.com/office/drawing/2014/main" id="{4772DDF4-46D6-7428-02BA-A5E34E274A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7573" y="1513094"/>
            <a:ext cx="4426353" cy="442635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B0F89B43-25E0-7D32-F78B-129E97996EC8}"/>
              </a:ext>
            </a:extLst>
          </p:cNvPr>
          <p:cNvPicPr>
            <a:picLocks noChangeAspect="1"/>
          </p:cNvPicPr>
          <p:nvPr/>
        </p:nvPicPr>
        <p:blipFill>
          <a:blip r:embed="rId5">
            <a:extLst>
              <a:ext uri="{28A0092B-C50C-407E-A947-70E740481C1C}">
                <a14:useLocalDpi xmlns:a14="http://schemas.microsoft.com/office/drawing/2010/main" val="0"/>
              </a:ext>
            </a:extLst>
          </a:blip>
          <a:srcRect l="15608" r="2344"/>
          <a:stretch>
            <a:fillRect/>
          </a:stretch>
        </p:blipFill>
        <p:spPr>
          <a:xfrm>
            <a:off x="7597572" y="1669248"/>
            <a:ext cx="4426353" cy="4183880"/>
          </a:xfrm>
          <a:prstGeom prst="rect">
            <a:avLst/>
          </a:prstGeom>
        </p:spPr>
      </p:pic>
      <p:pic>
        <p:nvPicPr>
          <p:cNvPr id="5148" name="Picture 28" descr="Le volontariat au Maroc a connu un saut qualitatif après la Constitution de  2011">
            <a:extLst>
              <a:ext uri="{FF2B5EF4-FFF2-40B4-BE49-F238E27FC236}">
                <a16:creationId xmlns:a16="http://schemas.microsoft.com/office/drawing/2014/main" id="{C2C4C84F-0BDF-E8A1-7A3E-7D1A71B671DF}"/>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2051"/>
          <a:stretch>
            <a:fillRect/>
          </a:stretch>
        </p:blipFill>
        <p:spPr bwMode="auto">
          <a:xfrm>
            <a:off x="7508032" y="1448280"/>
            <a:ext cx="4681594" cy="4457700"/>
          </a:xfrm>
          <a:prstGeom prst="rect">
            <a:avLst/>
          </a:prstGeom>
          <a:noFill/>
          <a:extLst>
            <a:ext uri="{909E8E84-426E-40DD-AFC4-6F175D3DCCD1}">
              <a14:hiddenFill xmlns:a14="http://schemas.microsoft.com/office/drawing/2010/main">
                <a:solidFill>
                  <a:srgbClr val="FFFFFF"/>
                </a:solidFill>
              </a14:hiddenFill>
            </a:ext>
          </a:extLst>
        </p:spPr>
      </p:pic>
      <p:sp>
        <p:nvSpPr>
          <p:cNvPr id="145" name="Rectangle 1"/>
          <p:cNvSpPr/>
          <p:nvPr/>
        </p:nvSpPr>
        <p:spPr>
          <a:xfrm>
            <a:off x="-3600" y="308880"/>
            <a:ext cx="756720" cy="455400"/>
          </a:xfrm>
          <a:prstGeom prst="rect">
            <a:avLst/>
          </a:prstGeom>
          <a:solidFill>
            <a:schemeClr val="accent4">
              <a:lumMod val="60000"/>
              <a:lumOff val="40000"/>
            </a:schemeClr>
          </a:solidFill>
          <a:ln>
            <a:no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46" name="Oval 4"/>
          <p:cNvSpPr/>
          <p:nvPr/>
        </p:nvSpPr>
        <p:spPr>
          <a:xfrm>
            <a:off x="191880" y="340200"/>
            <a:ext cx="366480" cy="374040"/>
          </a:xfrm>
          <a:prstGeom prst="ellipse">
            <a:avLst/>
          </a:prstGeom>
          <a:solidFill>
            <a:schemeClr val="accent5">
              <a:lumMod val="50000"/>
            </a:schemeClr>
          </a:solidFill>
          <a:ln>
            <a:noFill/>
          </a:ln>
          <a:effectLst>
            <a:outerShdw blurRad="44280" dist="2808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2400" b="0" strike="noStrike" spc="-1" noProof="0" dirty="0">
                <a:solidFill>
                  <a:srgbClr val="FFFFFF"/>
                </a:solidFill>
                <a:latin typeface="Calibri"/>
              </a:rPr>
              <a:t>1</a:t>
            </a:r>
            <a:endParaRPr lang="fr-FR" sz="2400" b="0" strike="noStrike" spc="-1" noProof="0" dirty="0">
              <a:latin typeface="Arial"/>
            </a:endParaRPr>
          </a:p>
        </p:txBody>
      </p:sp>
      <p:sp>
        <p:nvSpPr>
          <p:cNvPr id="147" name="Action Button: Blank 4">
            <a:hlinkClick r:id="rId7" action="ppaction://hlinksldjump"/>
          </p:cNvPr>
          <p:cNvSpPr/>
          <p:nvPr/>
        </p:nvSpPr>
        <p:spPr>
          <a:xfrm>
            <a:off x="228600" y="38592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48" name="Rectangle 2"/>
          <p:cNvSpPr/>
          <p:nvPr/>
        </p:nvSpPr>
        <p:spPr>
          <a:xfrm>
            <a:off x="1800" y="2896560"/>
            <a:ext cx="219600" cy="1198080"/>
          </a:xfrm>
          <a:prstGeom prst="rect">
            <a:avLst/>
          </a:prstGeom>
          <a:solidFill>
            <a:schemeClr val="accent4">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49" name="Rectangle 3"/>
          <p:cNvSpPr/>
          <p:nvPr/>
        </p:nvSpPr>
        <p:spPr>
          <a:xfrm>
            <a:off x="0" y="1707480"/>
            <a:ext cx="219600" cy="1198080"/>
          </a:xfrm>
          <a:prstGeom prst="rect">
            <a:avLst/>
          </a:prstGeom>
          <a:solidFill>
            <a:schemeClr val="accent1">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50" name="Rectangle 5"/>
          <p:cNvSpPr/>
          <p:nvPr/>
        </p:nvSpPr>
        <p:spPr>
          <a:xfrm>
            <a:off x="0" y="4085640"/>
            <a:ext cx="219600" cy="1198080"/>
          </a:xfrm>
          <a:prstGeom prst="rect">
            <a:avLst/>
          </a:prstGeom>
          <a:solidFill>
            <a:schemeClr val="accent1">
              <a:lumMod val="75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51" name="Action Button: Blank 5">
            <a:hlinkClick r:id="" action="ppaction://hlinkshowjump?jump=previousslide"/>
          </p:cNvPr>
          <p:cNvSpPr/>
          <p:nvPr/>
        </p:nvSpPr>
        <p:spPr>
          <a:xfrm>
            <a:off x="0" y="17060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52" name="Action Button: Blank 9">
            <a:hlinkClick r:id="" action="ppaction://hlinkshowjump?jump=nextslide"/>
          </p:cNvPr>
          <p:cNvSpPr/>
          <p:nvPr/>
        </p:nvSpPr>
        <p:spPr>
          <a:xfrm>
            <a:off x="-8640" y="40856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53" name="Subtitle 6"/>
          <p:cNvSpPr/>
          <p:nvPr/>
        </p:nvSpPr>
        <p:spPr>
          <a:xfrm>
            <a:off x="763560" y="3726271"/>
            <a:ext cx="6665940" cy="2636640"/>
          </a:xfrm>
          <a:prstGeom prst="rect">
            <a:avLst/>
          </a:prstGeom>
          <a:solidFill>
            <a:schemeClr val="accent2">
              <a:lumMod val="20000"/>
              <a:lumOff val="80000"/>
            </a:schemeClr>
          </a:solidFill>
          <a:ln w="0">
            <a:noFill/>
          </a:ln>
          <a:scene3d>
            <a:camera prst="orthographicFront"/>
            <a:lightRig rig="threePt" dir="t"/>
          </a:scene3d>
          <a:sp3d>
            <a:bevelT w="165100" prst="coolSlant"/>
          </a:sp3d>
        </p:spPr>
        <p:style>
          <a:lnRef idx="0">
            <a:scrgbClr r="0" g="0" b="0"/>
          </a:lnRef>
          <a:fillRef idx="0">
            <a:scrgbClr r="0" g="0" b="0"/>
          </a:fillRef>
          <a:effectRef idx="0">
            <a:scrgbClr r="0" g="0" b="0"/>
          </a:effectRef>
          <a:fontRef idx="minor"/>
        </p:style>
        <p:txBody>
          <a:bodyPr anchor="t">
            <a:noAutofit/>
          </a:bodyPr>
          <a:lstStyle/>
          <a:p>
            <a:pPr algn="just">
              <a:lnSpc>
                <a:spcPct val="90000"/>
              </a:lnSpc>
              <a:spcBef>
                <a:spcPts val="1001"/>
              </a:spcBef>
              <a:buNone/>
              <a:tabLst>
                <a:tab pos="0" algn="l"/>
              </a:tabLst>
            </a:pP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Transmettre les valeurs citoyennes et républicaines;</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Renforcer le sens de la responsabilité, du respect des règles et des autres;</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Sensibiliser au respect de l’environnement et au développement durable;</a:t>
            </a: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Promouvoir la tolérance, la solidarité et le vivre-ensemble.</a:t>
            </a:r>
            <a:endParaRPr lang="fr-FR" sz="2000" spc="-1" dirty="0"/>
          </a:p>
        </p:txBody>
      </p:sp>
      <p:sp>
        <p:nvSpPr>
          <p:cNvPr id="154" name="Rectangle: Top Corners Rounded 2"/>
          <p:cNvSpPr/>
          <p:nvPr/>
        </p:nvSpPr>
        <p:spPr>
          <a:xfrm>
            <a:off x="763560" y="3667950"/>
            <a:ext cx="6665940" cy="465347"/>
          </a:xfrm>
          <a:prstGeom prst="round2SameRect">
            <a:avLst>
              <a:gd name="adj1" fmla="val 16667"/>
              <a:gd name="adj2" fmla="val 0"/>
            </a:avLst>
          </a:prstGeom>
          <a:solidFill>
            <a:schemeClr val="accent2">
              <a:lumMod val="50000"/>
            </a:schemeClr>
          </a:solidFill>
          <a:ln>
            <a:noFill/>
          </a:ln>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buNone/>
            </a:pPr>
            <a:r>
              <a:rPr lang="fr-FR" sz="2400" b="0" strike="noStrike" spc="-1" noProof="0" dirty="0">
                <a:solidFill>
                  <a:srgbClr val="FFFFFF"/>
                </a:solidFill>
                <a:latin typeface="Times New Roman"/>
              </a:rPr>
              <a:t>Objectifs éducatifs et valeurs</a:t>
            </a:r>
            <a:r>
              <a:rPr lang="fr-FR" sz="2000" b="0" strike="noStrike" spc="-1" noProof="0" dirty="0">
                <a:solidFill>
                  <a:srgbClr val="FFFFFF"/>
                </a:solidFill>
                <a:latin typeface="Times New Roman"/>
              </a:rPr>
              <a:t>:</a:t>
            </a:r>
            <a:endParaRPr lang="fr-FR" sz="2000" b="0" strike="noStrike" spc="-1" noProof="0" dirty="0">
              <a:latin typeface="Arial"/>
            </a:endParaRPr>
          </a:p>
        </p:txBody>
      </p:sp>
      <p:sp>
        <p:nvSpPr>
          <p:cNvPr id="155" name="Rectangle 6"/>
          <p:cNvSpPr/>
          <p:nvPr/>
        </p:nvSpPr>
        <p:spPr>
          <a:xfrm>
            <a:off x="-3600" y="6528240"/>
            <a:ext cx="12195000" cy="324000"/>
          </a:xfrm>
          <a:prstGeom prst="rect">
            <a:avLst/>
          </a:prstGeom>
          <a:solidFill>
            <a:schemeClr val="accent1">
              <a:lumMod val="5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56" name="PlaceHolder 2"/>
          <p:cNvSpPr>
            <a:spLocks noGrp="1"/>
          </p:cNvSpPr>
          <p:nvPr>
            <p:ph type="sldNum" idx="11"/>
          </p:nvPr>
        </p:nvSpPr>
        <p:spPr>
          <a:xfrm>
            <a:off x="11046960" y="6492960"/>
            <a:ext cx="1103400" cy="324360"/>
          </a:xfrm>
          <a:prstGeom prst="rect">
            <a:avLst/>
          </a:prstGeom>
          <a:noFill/>
          <a:ln w="0">
            <a:noFill/>
          </a:ln>
        </p:spPr>
        <p:txBody>
          <a:bodyPr anchor="ctr">
            <a:noAutofit/>
          </a:bodyPr>
          <a:lstStyle>
            <a:lvl1pPr algn="r">
              <a:lnSpc>
                <a:spcPct val="100000"/>
              </a:lnSpc>
              <a:buNone/>
              <a:defRPr lang="en-US" sz="2400" b="0" strike="noStrike" spc="-1">
                <a:solidFill>
                  <a:srgbClr val="FFFFFF"/>
                </a:solidFill>
                <a:latin typeface="Calibri"/>
              </a:defRPr>
            </a:lvl1pPr>
          </a:lstStyle>
          <a:p>
            <a:pPr algn="r">
              <a:lnSpc>
                <a:spcPct val="100000"/>
              </a:lnSpc>
              <a:buNone/>
            </a:pPr>
            <a:r>
              <a:rPr lang="fr-FR" sz="2400" b="0" strike="noStrike" spc="-1" noProof="0" dirty="0">
                <a:solidFill>
                  <a:srgbClr val="FFFFFF"/>
                </a:solidFill>
                <a:latin typeface="Calibri"/>
              </a:rPr>
              <a:t> </a:t>
            </a:r>
            <a:r>
              <a:rPr lang="fr-FR" sz="1800" b="1" strike="noStrike" spc="-1" noProof="0" dirty="0">
                <a:solidFill>
                  <a:srgbClr val="FFFFFF"/>
                </a:solidFill>
                <a:latin typeface="Times New Roman"/>
              </a:rPr>
              <a:t>p. </a:t>
            </a:r>
            <a:fld id="{D7E5F4CA-194A-4843-898C-EAF155EB96CC}" type="slidenum">
              <a:rPr lang="fr-FR" sz="1800" b="1" strike="noStrike" spc="-1" noProof="0" smtClean="0">
                <a:solidFill>
                  <a:srgbClr val="FFFFFF"/>
                </a:solidFill>
                <a:latin typeface="Times New Roman"/>
              </a:rPr>
              <a:t>5</a:t>
            </a:fld>
            <a:r>
              <a:rPr lang="fr-FR" sz="1800" b="1" strike="noStrike" spc="-1" noProof="0" dirty="0">
                <a:solidFill>
                  <a:srgbClr val="FFFFFF"/>
                </a:solidFill>
                <a:latin typeface="Times New Roman"/>
              </a:rPr>
              <a:t> / 15</a:t>
            </a:r>
            <a:endParaRPr lang="fr-FR" sz="1800" b="0" strike="noStrike" spc="-1" noProof="0" dirty="0">
              <a:latin typeface="Times New Roman"/>
            </a:endParaRPr>
          </a:p>
        </p:txBody>
      </p:sp>
      <p:sp>
        <p:nvSpPr>
          <p:cNvPr id="157" name="Subtitle 7"/>
          <p:cNvSpPr/>
          <p:nvPr/>
        </p:nvSpPr>
        <p:spPr>
          <a:xfrm>
            <a:off x="9154800" y="6544800"/>
            <a:ext cx="1987200" cy="33192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7000"/>
          </a:bodyPr>
          <a:lstStyle/>
          <a:p>
            <a:pPr algn="ctr">
              <a:lnSpc>
                <a:spcPct val="90000"/>
              </a:lnSpc>
              <a:spcBef>
                <a:spcPts val="1001"/>
              </a:spcBef>
              <a:buNone/>
              <a:tabLst>
                <a:tab pos="0" algn="l"/>
              </a:tabLst>
            </a:pPr>
            <a:fld id="{BB81371A-EE6E-4659-BF95-491CB28F49EE}" type="datetime3">
              <a:rPr lang="fr-FR" sz="1800" b="1" strike="noStrike" spc="-1" noProof="0" smtClean="0">
                <a:solidFill>
                  <a:srgbClr val="FFFFFF"/>
                </a:solidFill>
                <a:latin typeface="Times New Roman"/>
              </a:rPr>
              <a:t>17.01.26</a:t>
            </a:fld>
            <a:endParaRPr lang="fr-FR" sz="1800" b="0" strike="noStrike" spc="-1" noProof="0" dirty="0">
              <a:latin typeface="Arial"/>
            </a:endParaRPr>
          </a:p>
        </p:txBody>
      </p:sp>
      <p:sp>
        <p:nvSpPr>
          <p:cNvPr id="158" name="TextBox 1"/>
          <p:cNvSpPr/>
          <p:nvPr/>
        </p:nvSpPr>
        <p:spPr>
          <a:xfrm>
            <a:off x="3219480" y="6499080"/>
            <a:ext cx="5748840" cy="36787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fr-FR" b="1" spc="-1" dirty="0">
                <a:solidFill>
                  <a:srgbClr val="FFFFFF"/>
                </a:solidFill>
                <a:latin typeface="Times New Roman"/>
              </a:rPr>
              <a:t>Gestion d’Apprentissage 1</a:t>
            </a:r>
            <a:endParaRPr lang="fr-FR" spc="-1" dirty="0"/>
          </a:p>
        </p:txBody>
      </p:sp>
      <p:sp>
        <p:nvSpPr>
          <p:cNvPr id="159" name="TextBox 2"/>
          <p:cNvSpPr/>
          <p:nvPr/>
        </p:nvSpPr>
        <p:spPr>
          <a:xfrm>
            <a:off x="324000" y="6492960"/>
            <a:ext cx="18979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fr-FR" sz="1800" b="1" strike="noStrike" spc="-1" noProof="0" dirty="0">
                <a:solidFill>
                  <a:srgbClr val="FFFFFF"/>
                </a:solidFill>
                <a:latin typeface="Times New Roman"/>
              </a:rPr>
              <a:t>Said ABENNA</a:t>
            </a:r>
            <a:endParaRPr lang="fr-FR" sz="1800" b="0" strike="noStrike" spc="-1" noProof="0" dirty="0">
              <a:latin typeface="Arial"/>
            </a:endParaRPr>
          </a:p>
        </p:txBody>
      </p:sp>
      <p:sp>
        <p:nvSpPr>
          <p:cNvPr id="160" name="Subtitle 8"/>
          <p:cNvSpPr/>
          <p:nvPr/>
        </p:nvSpPr>
        <p:spPr>
          <a:xfrm>
            <a:off x="11046960" y="6505920"/>
            <a:ext cx="191160" cy="3690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gn="ctr">
              <a:lnSpc>
                <a:spcPct val="90000"/>
              </a:lnSpc>
              <a:spcBef>
                <a:spcPts val="1001"/>
              </a:spcBef>
              <a:buNone/>
              <a:tabLst>
                <a:tab pos="0" algn="l"/>
              </a:tabLst>
            </a:pPr>
            <a:r>
              <a:rPr lang="fr-FR" sz="2000" b="1" strike="noStrike" spc="-1" noProof="0" dirty="0">
                <a:solidFill>
                  <a:srgbClr val="FFFFFF"/>
                </a:solidFill>
                <a:latin typeface="Times New Roman"/>
              </a:rPr>
              <a:t>|</a:t>
            </a:r>
            <a:endParaRPr lang="fr-FR" sz="2000" b="0" strike="noStrike" spc="-1" noProof="0" dirty="0">
              <a:latin typeface="Arial"/>
            </a:endParaRPr>
          </a:p>
        </p:txBody>
      </p:sp>
      <p:sp>
        <p:nvSpPr>
          <p:cNvPr id="161" name="Subtitle 5"/>
          <p:cNvSpPr/>
          <p:nvPr/>
        </p:nvSpPr>
        <p:spPr>
          <a:xfrm>
            <a:off x="763560" y="920700"/>
            <a:ext cx="6665940" cy="2623320"/>
          </a:xfrm>
          <a:prstGeom prst="rect">
            <a:avLst/>
          </a:prstGeom>
          <a:solidFill>
            <a:schemeClr val="accent2">
              <a:lumMod val="20000"/>
              <a:lumOff val="80000"/>
            </a:schemeClr>
          </a:solidFill>
          <a:ln w="0">
            <a:noFill/>
          </a:ln>
          <a:scene3d>
            <a:camera prst="orthographicFront"/>
            <a:lightRig rig="threePt" dir="t"/>
          </a:scene3d>
          <a:sp3d>
            <a:bevelT w="165100" prst="coolSlant"/>
          </a:sp3d>
        </p:spPr>
        <p:style>
          <a:lnRef idx="0">
            <a:scrgbClr r="0" g="0" b="0"/>
          </a:lnRef>
          <a:fillRef idx="0">
            <a:scrgbClr r="0" g="0" b="0"/>
          </a:fillRef>
          <a:effectRef idx="0">
            <a:scrgbClr r="0" g="0" b="0"/>
          </a:effectRef>
          <a:fontRef idx="minor"/>
        </p:style>
        <p:txBody>
          <a:bodyPr anchor="t">
            <a:noAutofit/>
          </a:bodyPr>
          <a:lstStyle/>
          <a:p>
            <a:pPr algn="just">
              <a:lnSpc>
                <a:spcPct val="90000"/>
              </a:lnSpc>
              <a:spcBef>
                <a:spcPts val="1001"/>
              </a:spcBef>
              <a:buNone/>
              <a:tabLst>
                <a:tab pos="0" algn="l"/>
              </a:tabLst>
            </a:pP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Développer les compétences de base;</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Renforcer les capacités de résolution de problèmes;</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Développer les compétences numériques et l’usage responsable des technologies;</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Encourager l’autonomie, le travail collaboratif et l’apprentissage tout au long de la vie.</a:t>
            </a:r>
            <a:endParaRPr lang="fr-FR" sz="2000" b="0" strike="noStrike" spc="-1" noProof="0" dirty="0">
              <a:latin typeface="Arial"/>
            </a:endParaRPr>
          </a:p>
        </p:txBody>
      </p:sp>
      <p:sp>
        <p:nvSpPr>
          <p:cNvPr id="162" name="Rectangle: Top Corners Rounded 1"/>
          <p:cNvSpPr/>
          <p:nvPr/>
        </p:nvSpPr>
        <p:spPr>
          <a:xfrm>
            <a:off x="763560" y="834380"/>
            <a:ext cx="6665940" cy="445320"/>
          </a:xfrm>
          <a:prstGeom prst="round2SameRect">
            <a:avLst>
              <a:gd name="adj1" fmla="val 16667"/>
              <a:gd name="adj2" fmla="val 0"/>
            </a:avLst>
          </a:prstGeom>
          <a:solidFill>
            <a:schemeClr val="accent2">
              <a:lumMod val="50000"/>
            </a:schemeClr>
          </a:solidFill>
          <a:ln>
            <a:noFill/>
          </a:ln>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buNone/>
            </a:pPr>
            <a:r>
              <a:rPr lang="fr-FR" sz="2400" b="0" strike="noStrike" spc="-1" noProof="0" dirty="0">
                <a:solidFill>
                  <a:srgbClr val="FFFFFF"/>
                </a:solidFill>
                <a:latin typeface="Times New Roman"/>
              </a:rPr>
              <a:t>Objectifs méthodologiques et compétences</a:t>
            </a:r>
            <a:r>
              <a:rPr lang="fr-FR" sz="2000" b="0" strike="noStrike" spc="-1" noProof="0" dirty="0">
                <a:solidFill>
                  <a:srgbClr val="FFFFFF"/>
                </a:solidFill>
                <a:latin typeface="Times New Roman"/>
              </a:rPr>
              <a:t>:</a:t>
            </a:r>
            <a:endParaRPr lang="fr-FR" sz="2000" b="0" strike="noStrike" spc="-1" noProof="0" dirty="0">
              <a:latin typeface="Arial"/>
            </a:endParaRPr>
          </a:p>
        </p:txBody>
      </p:sp>
      <p:sp>
        <p:nvSpPr>
          <p:cNvPr id="4" name="Subtitle 2">
            <a:extLst>
              <a:ext uri="{FF2B5EF4-FFF2-40B4-BE49-F238E27FC236}">
                <a16:creationId xmlns:a16="http://schemas.microsoft.com/office/drawing/2014/main" id="{E449D65E-ACD2-DF4E-E8F0-0FE2078D8071}"/>
              </a:ext>
            </a:extLst>
          </p:cNvPr>
          <p:cNvSpPr/>
          <p:nvPr/>
        </p:nvSpPr>
        <p:spPr>
          <a:xfrm>
            <a:off x="753840" y="308880"/>
            <a:ext cx="11437920" cy="455400"/>
          </a:xfrm>
          <a:prstGeom prst="rect">
            <a:avLst/>
          </a:prstGeom>
          <a:solidFill>
            <a:schemeClr val="accent5">
              <a:lumMod val="50000"/>
            </a:schemeClr>
          </a:solidFill>
          <a:ln w="0">
            <a:noFill/>
          </a:ln>
          <a:scene3d>
            <a:camera prst="orthographicFront"/>
            <a:lightRig rig="threePt" dir="t"/>
          </a:scene3d>
          <a:sp3d/>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2400" b="0" strike="noStrike" spc="-1" noProof="0" dirty="0">
                <a:solidFill>
                  <a:srgbClr val="FFFFFF"/>
                </a:solidFill>
                <a:latin typeface="Times New Roman"/>
              </a:rPr>
              <a:t>Objectifs d’apprentissage</a:t>
            </a:r>
            <a:endParaRPr lang="fr-FR" sz="2400" spc="-1" dirty="0"/>
          </a:p>
        </p:txBody>
      </p:sp>
      <p:pic>
        <p:nvPicPr>
          <p:cNvPr id="12" name="Picture 11">
            <a:extLst>
              <a:ext uri="{FF2B5EF4-FFF2-40B4-BE49-F238E27FC236}">
                <a16:creationId xmlns:a16="http://schemas.microsoft.com/office/drawing/2014/main" id="{F395FFE8-024B-6B38-C155-2A3BBE8F2CF8}"/>
              </a:ext>
            </a:extLst>
          </p:cNvPr>
          <p:cNvPicPr>
            <a:picLocks noChangeAspect="1"/>
          </p:cNvPicPr>
          <p:nvPr/>
        </p:nvPicPr>
        <p:blipFill>
          <a:blip r:embed="rId8" cstate="print">
            <a:extLst>
              <a:ext uri="{28A0092B-C50C-407E-A947-70E740481C1C}">
                <a14:useLocalDpi xmlns:a14="http://schemas.microsoft.com/office/drawing/2010/main" val="0"/>
              </a:ext>
            </a:extLst>
          </a:blip>
          <a:srcRect t="11397"/>
          <a:stretch>
            <a:fillRect/>
          </a:stretch>
        </p:blipFill>
        <p:spPr>
          <a:xfrm>
            <a:off x="7919718" y="1317793"/>
            <a:ext cx="4017168" cy="4745764"/>
          </a:xfrm>
          <a:prstGeom prst="rect">
            <a:avLst/>
          </a:prstGeom>
        </p:spPr>
      </p:pic>
      <p:pic>
        <p:nvPicPr>
          <p:cNvPr id="5146" name="Picture 26" descr="La Londe : au Maroc, six jeunes bénévoles sont allés soutenir les victimes  du séisme">
            <a:extLst>
              <a:ext uri="{FF2B5EF4-FFF2-40B4-BE49-F238E27FC236}">
                <a16:creationId xmlns:a16="http://schemas.microsoft.com/office/drawing/2014/main" id="{849970C1-D6F2-9078-717A-9AA17B55116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476950" y="1644768"/>
            <a:ext cx="4712676" cy="403067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A drawing of a problem being a puzzle | Premium Vector">
            <a:extLst>
              <a:ext uri="{FF2B5EF4-FFF2-40B4-BE49-F238E27FC236}">
                <a16:creationId xmlns:a16="http://schemas.microsoft.com/office/drawing/2014/main" id="{15C9075E-47E2-1EF6-8EDB-7F83D4E793FB}"/>
              </a:ext>
            </a:extLst>
          </p:cNvPr>
          <p:cNvPicPr>
            <a:picLocks noChangeAspect="1" noChangeArrowheads="1"/>
          </p:cNvPicPr>
          <p:nvPr/>
        </p:nvPicPr>
        <p:blipFill>
          <a:blip r:embed="rId10">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597573" y="1215822"/>
            <a:ext cx="4426353" cy="442635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1">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1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61">
                                            <p:txEl>
                                              <p:pRg st="2" end="2"/>
                                            </p:txEl>
                                          </p:spTgt>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5122"/>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512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61">
                                            <p:txEl>
                                              <p:pRg st="3" end="3"/>
                                            </p:txEl>
                                          </p:spTgt>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5124"/>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513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61">
                                            <p:txEl>
                                              <p:pRg st="4" end="4"/>
                                            </p:txEl>
                                          </p:spTgt>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5132"/>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fill="hold" nodeType="clickEffect">
                                  <p:stCondLst>
                                    <p:cond delay="0"/>
                                  </p:stCondLst>
                                  <p:childTnLst>
                                    <p:set>
                                      <p:cBhvr>
                                        <p:cTn id="40" dur="1" fill="hold">
                                          <p:stCondLst>
                                            <p:cond delay="0"/>
                                          </p:stCondLst>
                                        </p:cTn>
                                        <p:tgtEl>
                                          <p:spTgt spid="154"/>
                                        </p:tgtEl>
                                        <p:attrNameLst>
                                          <p:attrName>style.visibility</p:attrName>
                                        </p:attrNameLst>
                                      </p:cBhvr>
                                      <p:to>
                                        <p:strVal val="visible"/>
                                      </p:to>
                                    </p:set>
                                  </p:childTnLst>
                                </p:cTn>
                              </p:par>
                              <p:par>
                                <p:cTn id="41" presetID="1" presetClass="entr" fill="hold" nodeType="withEffect">
                                  <p:stCondLst>
                                    <p:cond delay="0"/>
                                  </p:stCondLst>
                                  <p:childTnLst>
                                    <p:set>
                                      <p:cBhvr>
                                        <p:cTn id="42" dur="1" fill="hold">
                                          <p:stCondLst>
                                            <p:cond delay="0"/>
                                          </p:stCondLst>
                                        </p:cTn>
                                        <p:tgtEl>
                                          <p:spTgt spid="153"/>
                                        </p:tgtEl>
                                        <p:attrNameLst>
                                          <p:attrName>style.visibility</p:attrName>
                                        </p:attrNameLst>
                                      </p:cBhvr>
                                      <p:to>
                                        <p:strVal val="visible"/>
                                      </p:to>
                                    </p:set>
                                  </p:childTnLst>
                                </p:cTn>
                              </p:par>
                              <p:par>
                                <p:cTn id="43" presetID="1" presetClass="entr" fill="hold" nodeType="withEffect">
                                  <p:stCondLst>
                                    <p:cond delay="0"/>
                                  </p:stCondLst>
                                  <p:childTnLst>
                                    <p:set>
                                      <p:cBhvr>
                                        <p:cTn id="44" dur="1" fill="hold">
                                          <p:stCondLst>
                                            <p:cond delay="0"/>
                                          </p:stCondLst>
                                        </p:cTn>
                                        <p:tgtEl>
                                          <p:spTgt spid="153">
                                            <p:txEl>
                                              <p:pRg st="1" end="1"/>
                                            </p:txEl>
                                          </p:spTgt>
                                        </p:tgtEl>
                                        <p:attrNameLst>
                                          <p:attrName>style.visibility</p:attrName>
                                        </p:attrNameLst>
                                      </p:cBhvr>
                                      <p:to>
                                        <p:strVal val="visible"/>
                                      </p:to>
                                    </p:set>
                                  </p:childTnLst>
                                </p:cTn>
                              </p:par>
                              <p:par>
                                <p:cTn id="45" presetID="1" presetClass="exit" presetSubtype="0" fill="hold" nodeType="withEffect">
                                  <p:stCondLst>
                                    <p:cond delay="0"/>
                                  </p:stCondLst>
                                  <p:childTnLst>
                                    <p:set>
                                      <p:cBhvr>
                                        <p:cTn id="46" dur="1" fill="hold">
                                          <p:stCondLst>
                                            <p:cond delay="0"/>
                                          </p:stCondLst>
                                        </p:cTn>
                                        <p:tgtEl>
                                          <p:spTgt spid="12"/>
                                        </p:tgtEl>
                                        <p:attrNameLst>
                                          <p:attrName>style.visibility</p:attrName>
                                        </p:attrNameLst>
                                      </p:cBhvr>
                                      <p:to>
                                        <p:strVal val="hidden"/>
                                      </p:to>
                                    </p:set>
                                  </p:childTnLst>
                                </p:cTn>
                              </p:par>
                              <p:par>
                                <p:cTn id="47" presetID="1" presetClass="entr" presetSubtype="0" fill="hold" nodeType="withEffect">
                                  <p:stCondLst>
                                    <p:cond delay="0"/>
                                  </p:stCondLst>
                                  <p:childTnLst>
                                    <p:set>
                                      <p:cBhvr>
                                        <p:cTn id="48" dur="1" fill="hold">
                                          <p:stCondLst>
                                            <p:cond delay="0"/>
                                          </p:stCondLst>
                                        </p:cTn>
                                        <p:tgtEl>
                                          <p:spTgt spid="1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fill="hold" nodeType="clickEffect">
                                  <p:stCondLst>
                                    <p:cond delay="0"/>
                                  </p:stCondLst>
                                  <p:childTnLst>
                                    <p:set>
                                      <p:cBhvr>
                                        <p:cTn id="52" dur="1" fill="hold">
                                          <p:stCondLst>
                                            <p:cond delay="0"/>
                                          </p:stCondLst>
                                        </p:cTn>
                                        <p:tgtEl>
                                          <p:spTgt spid="153">
                                            <p:txEl>
                                              <p:pRg st="2" end="2"/>
                                            </p:txEl>
                                          </p:spTgt>
                                        </p:tgtEl>
                                        <p:attrNameLst>
                                          <p:attrName>style.visibility</p:attrName>
                                        </p:attrNameLst>
                                      </p:cBhvr>
                                      <p:to>
                                        <p:strVal val="visible"/>
                                      </p:to>
                                    </p:set>
                                  </p:childTnLst>
                                </p:cTn>
                              </p:par>
                              <p:par>
                                <p:cTn id="53" presetID="1" presetClass="exit" presetSubtype="0" fill="hold" nodeType="withEffect">
                                  <p:stCondLst>
                                    <p:cond delay="0"/>
                                  </p:stCondLst>
                                  <p:childTnLst>
                                    <p:set>
                                      <p:cBhvr>
                                        <p:cTn id="54" dur="1" fill="hold">
                                          <p:stCondLst>
                                            <p:cond delay="0"/>
                                          </p:stCondLst>
                                        </p:cTn>
                                        <p:tgtEl>
                                          <p:spTgt spid="14"/>
                                        </p:tgtEl>
                                        <p:attrNameLst>
                                          <p:attrName>style.visibility</p:attrName>
                                        </p:attrNameLst>
                                      </p:cBhvr>
                                      <p:to>
                                        <p:strVal val="hidden"/>
                                      </p:to>
                                    </p:set>
                                  </p:childTnLst>
                                </p:cTn>
                              </p:par>
                              <p:par>
                                <p:cTn id="55" presetID="1" presetClass="entr" presetSubtype="0" fill="hold" nodeType="withEffect">
                                  <p:stCondLst>
                                    <p:cond delay="0"/>
                                  </p:stCondLst>
                                  <p:childTnLst>
                                    <p:set>
                                      <p:cBhvr>
                                        <p:cTn id="56" dur="1" fill="hold">
                                          <p:stCondLst>
                                            <p:cond delay="0"/>
                                          </p:stCondLst>
                                        </p:cTn>
                                        <p:tgtEl>
                                          <p:spTgt spid="5148"/>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153">
                                            <p:txEl>
                                              <p:pRg st="3" end="3"/>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153">
                                            <p:txEl>
                                              <p:pRg st="4" end="4"/>
                                            </p:txEl>
                                          </p:spTgt>
                                        </p:tgtEl>
                                        <p:attrNameLst>
                                          <p:attrName>style.visibility</p:attrName>
                                        </p:attrNameLst>
                                      </p:cBhvr>
                                      <p:to>
                                        <p:strVal val="visible"/>
                                      </p:to>
                                    </p:set>
                                  </p:childTnLst>
                                </p:cTn>
                              </p:par>
                              <p:par>
                                <p:cTn id="65" presetID="1" presetClass="exit" presetSubtype="0" fill="hold" nodeType="withEffect">
                                  <p:stCondLst>
                                    <p:cond delay="0"/>
                                  </p:stCondLst>
                                  <p:childTnLst>
                                    <p:set>
                                      <p:cBhvr>
                                        <p:cTn id="66" dur="1" fill="hold">
                                          <p:stCondLst>
                                            <p:cond delay="0"/>
                                          </p:stCondLst>
                                        </p:cTn>
                                        <p:tgtEl>
                                          <p:spTgt spid="5148"/>
                                        </p:tgtEl>
                                        <p:attrNameLst>
                                          <p:attrName>style.visibility</p:attrName>
                                        </p:attrNameLst>
                                      </p:cBhvr>
                                      <p:to>
                                        <p:strVal val="hidden"/>
                                      </p:to>
                                    </p:set>
                                  </p:childTnLst>
                                </p:cTn>
                              </p:par>
                              <p:par>
                                <p:cTn id="67" presetID="1" presetClass="entr" presetSubtype="0" fill="hold" nodeType="withEffect">
                                  <p:stCondLst>
                                    <p:cond delay="0"/>
                                  </p:stCondLst>
                                  <p:childTnLst>
                                    <p:set>
                                      <p:cBhvr>
                                        <p:cTn id="68" dur="1" fill="hold">
                                          <p:stCondLst>
                                            <p:cond delay="0"/>
                                          </p:stCondLst>
                                        </p:cTn>
                                        <p:tgtEl>
                                          <p:spTgt spid="51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animBg="1"/>
      <p:bldP spid="16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pic>
        <p:nvPicPr>
          <p:cNvPr id="4098" name="Picture 2" descr="Le Maroc veut remettre à niveau ses élèves du public">
            <a:extLst>
              <a:ext uri="{FF2B5EF4-FFF2-40B4-BE49-F238E27FC236}">
                <a16:creationId xmlns:a16="http://schemas.microsoft.com/office/drawing/2014/main" id="{70952396-16FD-555F-0D73-533CD7528E3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278"/>
          <a:stretch>
            <a:fillRect/>
          </a:stretch>
        </p:blipFill>
        <p:spPr bwMode="auto">
          <a:xfrm>
            <a:off x="7518400" y="1169640"/>
            <a:ext cx="4543060" cy="447034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2" descr="School student making robotic cars girl at robotics school makes robot  managed from the constructor child learns robot constructing | Premium Photo">
            <a:extLst>
              <a:ext uri="{FF2B5EF4-FFF2-40B4-BE49-F238E27FC236}">
                <a16:creationId xmlns:a16="http://schemas.microsoft.com/office/drawing/2014/main" id="{AA49B499-498E-F96C-E14C-AA44A98481E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0117" r="17610"/>
          <a:stretch>
            <a:fillRect/>
          </a:stretch>
        </p:blipFill>
        <p:spPr bwMode="auto">
          <a:xfrm>
            <a:off x="7499694" y="1450352"/>
            <a:ext cx="4617476" cy="425587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L'ICESCO voit dans le sport une voie d'insertion pour les enfants des rues">
            <a:extLst>
              <a:ext uri="{FF2B5EF4-FFF2-40B4-BE49-F238E27FC236}">
                <a16:creationId xmlns:a16="http://schemas.microsoft.com/office/drawing/2014/main" id="{E89B657B-2BAA-1198-9350-9DED32DE5FC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1995"/>
          <a:stretch>
            <a:fillRect/>
          </a:stretch>
        </p:blipFill>
        <p:spPr bwMode="auto">
          <a:xfrm>
            <a:off x="7513420" y="1198800"/>
            <a:ext cx="4636940" cy="4772032"/>
          </a:xfrm>
          <a:prstGeom prst="rect">
            <a:avLst/>
          </a:prstGeom>
          <a:noFill/>
          <a:extLst>
            <a:ext uri="{909E8E84-426E-40DD-AFC4-6F175D3DCCD1}">
              <a14:hiddenFill xmlns:a14="http://schemas.microsoft.com/office/drawing/2010/main">
                <a:solidFill>
                  <a:srgbClr val="FFFFFF"/>
                </a:solidFill>
              </a14:hiddenFill>
            </a:ext>
          </a:extLst>
        </p:spPr>
      </p:pic>
      <p:sp>
        <p:nvSpPr>
          <p:cNvPr id="164" name="Rectangle 8"/>
          <p:cNvSpPr/>
          <p:nvPr/>
        </p:nvSpPr>
        <p:spPr>
          <a:xfrm>
            <a:off x="-3600" y="308880"/>
            <a:ext cx="756720" cy="455400"/>
          </a:xfrm>
          <a:prstGeom prst="rect">
            <a:avLst/>
          </a:prstGeom>
          <a:solidFill>
            <a:schemeClr val="accent4">
              <a:lumMod val="60000"/>
              <a:lumOff val="40000"/>
            </a:schemeClr>
          </a:solidFill>
          <a:ln>
            <a:no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65" name="Oval 5"/>
          <p:cNvSpPr/>
          <p:nvPr/>
        </p:nvSpPr>
        <p:spPr>
          <a:xfrm>
            <a:off x="191880" y="340200"/>
            <a:ext cx="366480" cy="374040"/>
          </a:xfrm>
          <a:prstGeom prst="ellipse">
            <a:avLst/>
          </a:prstGeom>
          <a:solidFill>
            <a:schemeClr val="accent5">
              <a:lumMod val="50000"/>
            </a:schemeClr>
          </a:solidFill>
          <a:ln>
            <a:noFill/>
          </a:ln>
          <a:effectLst>
            <a:outerShdw blurRad="44280" dist="2808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2400" b="0" strike="noStrike" spc="-1" noProof="0" dirty="0">
                <a:solidFill>
                  <a:srgbClr val="FFFFFF"/>
                </a:solidFill>
                <a:latin typeface="Calibri"/>
              </a:rPr>
              <a:t>1</a:t>
            </a:r>
            <a:endParaRPr lang="fr-FR" sz="2400" b="0" strike="noStrike" spc="-1" noProof="0" dirty="0">
              <a:latin typeface="Arial"/>
            </a:endParaRPr>
          </a:p>
        </p:txBody>
      </p:sp>
      <p:sp>
        <p:nvSpPr>
          <p:cNvPr id="166" name="Action Button: Blank 10">
            <a:hlinkClick r:id="rId6" action="ppaction://hlinksldjump"/>
          </p:cNvPr>
          <p:cNvSpPr/>
          <p:nvPr/>
        </p:nvSpPr>
        <p:spPr>
          <a:xfrm>
            <a:off x="228600" y="38592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67" name="Rectangle 13"/>
          <p:cNvSpPr/>
          <p:nvPr/>
        </p:nvSpPr>
        <p:spPr>
          <a:xfrm>
            <a:off x="1800" y="2896560"/>
            <a:ext cx="219600" cy="1198080"/>
          </a:xfrm>
          <a:prstGeom prst="rect">
            <a:avLst/>
          </a:prstGeom>
          <a:solidFill>
            <a:schemeClr val="accent4">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68" name="Rectangle 15"/>
          <p:cNvSpPr/>
          <p:nvPr/>
        </p:nvSpPr>
        <p:spPr>
          <a:xfrm>
            <a:off x="0" y="1707480"/>
            <a:ext cx="219600" cy="1198080"/>
          </a:xfrm>
          <a:prstGeom prst="rect">
            <a:avLst/>
          </a:prstGeom>
          <a:solidFill>
            <a:schemeClr val="accent1">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69" name="Rectangle 17"/>
          <p:cNvSpPr/>
          <p:nvPr/>
        </p:nvSpPr>
        <p:spPr>
          <a:xfrm>
            <a:off x="0" y="4085640"/>
            <a:ext cx="219600" cy="1198080"/>
          </a:xfrm>
          <a:prstGeom prst="rect">
            <a:avLst/>
          </a:prstGeom>
          <a:solidFill>
            <a:schemeClr val="accent1">
              <a:lumMod val="75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70" name="Action Button: Blank 11">
            <a:hlinkClick r:id="" action="ppaction://hlinkshowjump?jump=previousslide"/>
          </p:cNvPr>
          <p:cNvSpPr/>
          <p:nvPr/>
        </p:nvSpPr>
        <p:spPr>
          <a:xfrm>
            <a:off x="0" y="17060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71" name="Action Button: Blank 15">
            <a:hlinkClick r:id="" action="ppaction://hlinkshowjump?jump=nextslide"/>
          </p:cNvPr>
          <p:cNvSpPr/>
          <p:nvPr/>
        </p:nvSpPr>
        <p:spPr>
          <a:xfrm>
            <a:off x="-8640" y="40856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72" name="Subtitle 10"/>
          <p:cNvSpPr/>
          <p:nvPr/>
        </p:nvSpPr>
        <p:spPr>
          <a:xfrm>
            <a:off x="718560" y="3869640"/>
            <a:ext cx="6705960" cy="2224080"/>
          </a:xfrm>
          <a:prstGeom prst="rect">
            <a:avLst/>
          </a:prstGeom>
          <a:solidFill>
            <a:schemeClr val="accent2">
              <a:lumMod val="20000"/>
              <a:lumOff val="80000"/>
            </a:schemeClr>
          </a:solidFill>
          <a:ln w="0">
            <a:noFill/>
          </a:ln>
          <a:scene3d>
            <a:camera prst="orthographicFront"/>
            <a:lightRig rig="threePt" dir="t"/>
          </a:scene3d>
          <a:sp3d>
            <a:bevelT w="165100" prst="coolSlant"/>
          </a:sp3d>
        </p:spPr>
        <p:style>
          <a:lnRef idx="0">
            <a:scrgbClr r="0" g="0" b="0"/>
          </a:lnRef>
          <a:fillRef idx="0">
            <a:scrgbClr r="0" g="0" b="0"/>
          </a:fillRef>
          <a:effectRef idx="0">
            <a:scrgbClr r="0" g="0" b="0"/>
          </a:effectRef>
          <a:fontRef idx="minor"/>
        </p:style>
        <p:txBody>
          <a:bodyPr anchor="t">
            <a:noAutofit/>
          </a:bodyPr>
          <a:lstStyle/>
          <a:p>
            <a:pPr algn="just">
              <a:lnSpc>
                <a:spcPct val="90000"/>
              </a:lnSpc>
              <a:spcBef>
                <a:spcPts val="1001"/>
              </a:spcBef>
              <a:buNone/>
              <a:tabLst>
                <a:tab pos="0" algn="l"/>
              </a:tabLst>
            </a:pP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Préparer les élèves à la poursuite des études ou à l’insertion professionnelle;</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Développer l’esprit d’initiative, de créativité et d’innovation;</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Former des citoyens capables de participer activement au développement de la société;</a:t>
            </a:r>
            <a:endParaRPr lang="fr-FR" sz="2000" b="0" strike="noStrike" spc="-1" noProof="0" dirty="0">
              <a:latin typeface="Arial"/>
            </a:endParaRPr>
          </a:p>
        </p:txBody>
      </p:sp>
      <p:sp>
        <p:nvSpPr>
          <p:cNvPr id="173" name="Rectangle: Top Corners Rounded 3"/>
          <p:cNvSpPr/>
          <p:nvPr/>
        </p:nvSpPr>
        <p:spPr>
          <a:xfrm>
            <a:off x="718560" y="3700440"/>
            <a:ext cx="6705960" cy="445320"/>
          </a:xfrm>
          <a:prstGeom prst="round2SameRect">
            <a:avLst>
              <a:gd name="adj1" fmla="val 16667"/>
              <a:gd name="adj2" fmla="val 0"/>
            </a:avLst>
          </a:prstGeom>
          <a:solidFill>
            <a:schemeClr val="accent2">
              <a:lumMod val="50000"/>
            </a:schemeClr>
          </a:solidFill>
          <a:ln>
            <a:noFill/>
          </a:ln>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buNone/>
            </a:pPr>
            <a:r>
              <a:rPr lang="fr-FR" sz="2400" b="0" strike="noStrike" spc="-1" noProof="0" dirty="0">
                <a:solidFill>
                  <a:srgbClr val="FFFFFF"/>
                </a:solidFill>
                <a:latin typeface="Times New Roman"/>
              </a:rPr>
              <a:t>Objectifs de préparation à l’avenir</a:t>
            </a:r>
            <a:r>
              <a:rPr lang="fr-FR" sz="2000" b="0" strike="noStrike" spc="-1" noProof="0" dirty="0">
                <a:solidFill>
                  <a:srgbClr val="FFFFFF"/>
                </a:solidFill>
                <a:latin typeface="Times New Roman"/>
              </a:rPr>
              <a:t>:</a:t>
            </a:r>
            <a:endParaRPr lang="fr-FR" sz="2000" b="0" strike="noStrike" spc="-1" noProof="0" dirty="0">
              <a:latin typeface="Arial"/>
            </a:endParaRPr>
          </a:p>
        </p:txBody>
      </p:sp>
      <p:sp>
        <p:nvSpPr>
          <p:cNvPr id="174" name="Rectangle 18"/>
          <p:cNvSpPr/>
          <p:nvPr/>
        </p:nvSpPr>
        <p:spPr>
          <a:xfrm>
            <a:off x="-3600" y="6528240"/>
            <a:ext cx="12195000" cy="324000"/>
          </a:xfrm>
          <a:prstGeom prst="rect">
            <a:avLst/>
          </a:prstGeom>
          <a:solidFill>
            <a:schemeClr val="accent1">
              <a:lumMod val="5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75" name="PlaceHolder 2"/>
          <p:cNvSpPr>
            <a:spLocks noGrp="1"/>
          </p:cNvSpPr>
          <p:nvPr>
            <p:ph type="sldNum" idx="12"/>
          </p:nvPr>
        </p:nvSpPr>
        <p:spPr>
          <a:xfrm>
            <a:off x="11046960" y="6492960"/>
            <a:ext cx="1103400" cy="324360"/>
          </a:xfrm>
          <a:prstGeom prst="rect">
            <a:avLst/>
          </a:prstGeom>
          <a:noFill/>
          <a:ln w="0">
            <a:noFill/>
          </a:ln>
        </p:spPr>
        <p:txBody>
          <a:bodyPr anchor="ctr">
            <a:noAutofit/>
          </a:bodyPr>
          <a:lstStyle>
            <a:lvl1pPr algn="r">
              <a:lnSpc>
                <a:spcPct val="100000"/>
              </a:lnSpc>
              <a:buNone/>
              <a:defRPr lang="en-US" sz="2400" b="0" strike="noStrike" spc="-1">
                <a:solidFill>
                  <a:srgbClr val="FFFFFF"/>
                </a:solidFill>
                <a:latin typeface="Calibri"/>
              </a:defRPr>
            </a:lvl1pPr>
          </a:lstStyle>
          <a:p>
            <a:pPr algn="r">
              <a:lnSpc>
                <a:spcPct val="100000"/>
              </a:lnSpc>
              <a:buNone/>
            </a:pPr>
            <a:r>
              <a:rPr lang="fr-FR" sz="2400" b="0" strike="noStrike" spc="-1" noProof="0" dirty="0">
                <a:solidFill>
                  <a:srgbClr val="FFFFFF"/>
                </a:solidFill>
                <a:latin typeface="Calibri"/>
              </a:rPr>
              <a:t> </a:t>
            </a:r>
            <a:r>
              <a:rPr lang="fr-FR" sz="1800" b="1" strike="noStrike" spc="-1" noProof="0" dirty="0">
                <a:solidFill>
                  <a:srgbClr val="FFFFFF"/>
                </a:solidFill>
                <a:latin typeface="Times New Roman"/>
              </a:rPr>
              <a:t>p. </a:t>
            </a:r>
            <a:fld id="{ABCFA6C1-1720-463E-9ABF-AD6469A0F4F7}" type="slidenum">
              <a:rPr lang="fr-FR" sz="1800" b="1" strike="noStrike" spc="-1" noProof="0" smtClean="0">
                <a:solidFill>
                  <a:srgbClr val="FFFFFF"/>
                </a:solidFill>
                <a:latin typeface="Times New Roman"/>
              </a:rPr>
              <a:t>6</a:t>
            </a:fld>
            <a:r>
              <a:rPr lang="fr-FR" sz="1800" b="1" strike="noStrike" spc="-1" noProof="0" dirty="0">
                <a:solidFill>
                  <a:srgbClr val="FFFFFF"/>
                </a:solidFill>
                <a:latin typeface="Times New Roman"/>
              </a:rPr>
              <a:t> / 15</a:t>
            </a:r>
            <a:endParaRPr lang="fr-FR" sz="1800" b="0" strike="noStrike" spc="-1" noProof="0" dirty="0">
              <a:latin typeface="Times New Roman"/>
            </a:endParaRPr>
          </a:p>
        </p:txBody>
      </p:sp>
      <p:sp>
        <p:nvSpPr>
          <p:cNvPr id="176" name="Subtitle 11"/>
          <p:cNvSpPr/>
          <p:nvPr/>
        </p:nvSpPr>
        <p:spPr>
          <a:xfrm>
            <a:off x="9154800" y="6544800"/>
            <a:ext cx="1987200" cy="33192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7000"/>
          </a:bodyPr>
          <a:lstStyle/>
          <a:p>
            <a:pPr algn="ctr">
              <a:lnSpc>
                <a:spcPct val="90000"/>
              </a:lnSpc>
              <a:spcBef>
                <a:spcPts val="1001"/>
              </a:spcBef>
              <a:buNone/>
              <a:tabLst>
                <a:tab pos="0" algn="l"/>
              </a:tabLst>
            </a:pPr>
            <a:fld id="{92A3C18F-C0B0-49AF-82F5-62736D77F388}" type="datetime3">
              <a:rPr lang="fr-FR" sz="1800" b="1" strike="noStrike" spc="-1" noProof="0" smtClean="0">
                <a:solidFill>
                  <a:srgbClr val="FFFFFF"/>
                </a:solidFill>
                <a:latin typeface="Times New Roman"/>
              </a:rPr>
              <a:t>17.01.26</a:t>
            </a:fld>
            <a:endParaRPr lang="fr-FR" sz="1800" b="0" strike="noStrike" spc="-1" noProof="0" dirty="0">
              <a:latin typeface="Arial"/>
            </a:endParaRPr>
          </a:p>
        </p:txBody>
      </p:sp>
      <p:sp>
        <p:nvSpPr>
          <p:cNvPr id="177" name="TextBox 3"/>
          <p:cNvSpPr/>
          <p:nvPr/>
        </p:nvSpPr>
        <p:spPr>
          <a:xfrm>
            <a:off x="3219480" y="6499080"/>
            <a:ext cx="5748840" cy="36787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fr-FR" b="1" spc="-1" dirty="0">
                <a:solidFill>
                  <a:srgbClr val="FFFFFF"/>
                </a:solidFill>
                <a:latin typeface="Times New Roman"/>
              </a:rPr>
              <a:t>Gestion d’Apprentissage 1</a:t>
            </a:r>
            <a:endParaRPr lang="fr-FR" spc="-1" dirty="0"/>
          </a:p>
        </p:txBody>
      </p:sp>
      <p:sp>
        <p:nvSpPr>
          <p:cNvPr id="178" name="TextBox 4"/>
          <p:cNvSpPr/>
          <p:nvPr/>
        </p:nvSpPr>
        <p:spPr>
          <a:xfrm>
            <a:off x="324000" y="6492960"/>
            <a:ext cx="18979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fr-FR" sz="1800" b="1" strike="noStrike" spc="-1" noProof="0" dirty="0">
                <a:solidFill>
                  <a:srgbClr val="FFFFFF"/>
                </a:solidFill>
                <a:latin typeface="Times New Roman"/>
              </a:rPr>
              <a:t>Said ABENNA</a:t>
            </a:r>
            <a:endParaRPr lang="fr-FR" sz="1800" b="0" strike="noStrike" spc="-1" noProof="0" dirty="0">
              <a:latin typeface="Arial"/>
            </a:endParaRPr>
          </a:p>
        </p:txBody>
      </p:sp>
      <p:sp>
        <p:nvSpPr>
          <p:cNvPr id="179" name="Subtitle 12"/>
          <p:cNvSpPr/>
          <p:nvPr/>
        </p:nvSpPr>
        <p:spPr>
          <a:xfrm>
            <a:off x="11046960" y="6505920"/>
            <a:ext cx="191160" cy="3690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gn="ctr">
              <a:lnSpc>
                <a:spcPct val="90000"/>
              </a:lnSpc>
              <a:spcBef>
                <a:spcPts val="1001"/>
              </a:spcBef>
              <a:buNone/>
              <a:tabLst>
                <a:tab pos="0" algn="l"/>
              </a:tabLst>
            </a:pPr>
            <a:r>
              <a:rPr lang="fr-FR" sz="2000" b="1" strike="noStrike" spc="-1" noProof="0" dirty="0">
                <a:solidFill>
                  <a:srgbClr val="FFFFFF"/>
                </a:solidFill>
                <a:latin typeface="Times New Roman"/>
              </a:rPr>
              <a:t>|</a:t>
            </a:r>
            <a:endParaRPr lang="fr-FR" sz="2000" b="0" strike="noStrike" spc="-1" noProof="0" dirty="0">
              <a:latin typeface="Arial"/>
            </a:endParaRPr>
          </a:p>
        </p:txBody>
      </p:sp>
      <p:sp>
        <p:nvSpPr>
          <p:cNvPr id="180" name="Subtitle 13"/>
          <p:cNvSpPr/>
          <p:nvPr/>
        </p:nvSpPr>
        <p:spPr>
          <a:xfrm>
            <a:off x="753120" y="1092060"/>
            <a:ext cx="6671400" cy="2173860"/>
          </a:xfrm>
          <a:prstGeom prst="rect">
            <a:avLst/>
          </a:prstGeom>
          <a:solidFill>
            <a:schemeClr val="accent2">
              <a:lumMod val="20000"/>
              <a:lumOff val="80000"/>
            </a:schemeClr>
          </a:solidFill>
          <a:ln w="0">
            <a:noFill/>
          </a:ln>
          <a:scene3d>
            <a:camera prst="orthographicFront"/>
            <a:lightRig rig="threePt" dir="t"/>
          </a:scene3d>
          <a:sp3d>
            <a:bevelT w="165100" prst="coolSlant"/>
          </a:sp3d>
        </p:spPr>
        <p:style>
          <a:lnRef idx="0">
            <a:scrgbClr r="0" g="0" b="0"/>
          </a:lnRef>
          <a:fillRef idx="0">
            <a:scrgbClr r="0" g="0" b="0"/>
          </a:fillRef>
          <a:effectRef idx="0">
            <a:scrgbClr r="0" g="0" b="0"/>
          </a:effectRef>
          <a:fontRef idx="minor"/>
        </p:style>
        <p:txBody>
          <a:bodyPr anchor="t">
            <a:noAutofit/>
          </a:bodyPr>
          <a:lstStyle/>
          <a:p>
            <a:pPr algn="just">
              <a:lnSpc>
                <a:spcPct val="90000"/>
              </a:lnSpc>
              <a:spcBef>
                <a:spcPts val="1001"/>
              </a:spcBef>
              <a:buNone/>
              <a:tabLst>
                <a:tab pos="0" algn="l"/>
              </a:tabLst>
            </a:pP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Favoriser l’épanouissement personnel et l’équilibre psychologique de l’élève;</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Lutter contre les inégalités et garantir l’égalité des chances;</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Faciliter l’intégration sociale et la construction de l’identité de l’élève;</a:t>
            </a:r>
            <a:endParaRPr lang="fr-FR" sz="2000" b="0" strike="noStrike" spc="-1" noProof="0" dirty="0">
              <a:latin typeface="Arial"/>
            </a:endParaRPr>
          </a:p>
        </p:txBody>
      </p:sp>
      <p:sp>
        <p:nvSpPr>
          <p:cNvPr id="181" name="Rectangle: Top Corners Rounded 6"/>
          <p:cNvSpPr/>
          <p:nvPr/>
        </p:nvSpPr>
        <p:spPr>
          <a:xfrm>
            <a:off x="753120" y="930780"/>
            <a:ext cx="6671400" cy="445320"/>
          </a:xfrm>
          <a:prstGeom prst="round2SameRect">
            <a:avLst>
              <a:gd name="adj1" fmla="val 16667"/>
              <a:gd name="adj2" fmla="val 0"/>
            </a:avLst>
          </a:prstGeom>
          <a:solidFill>
            <a:schemeClr val="accent2">
              <a:lumMod val="50000"/>
            </a:schemeClr>
          </a:solidFill>
          <a:ln>
            <a:noFill/>
          </a:ln>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buNone/>
            </a:pPr>
            <a:r>
              <a:rPr lang="fr-FR" sz="2400" b="0" strike="noStrike" spc="-1" noProof="0" dirty="0">
                <a:solidFill>
                  <a:srgbClr val="FFFFFF"/>
                </a:solidFill>
                <a:latin typeface="Times New Roman"/>
              </a:rPr>
              <a:t>Objectifs sociaux et personnels</a:t>
            </a:r>
            <a:r>
              <a:rPr lang="fr-FR" sz="2000" b="0" strike="noStrike" spc="-1" noProof="0" dirty="0">
                <a:solidFill>
                  <a:srgbClr val="FFFFFF"/>
                </a:solidFill>
                <a:latin typeface="Times New Roman"/>
              </a:rPr>
              <a:t>:</a:t>
            </a:r>
            <a:endParaRPr lang="fr-FR" sz="2000" b="0" strike="noStrike" spc="-1" noProof="0" dirty="0">
              <a:latin typeface="Arial"/>
            </a:endParaRPr>
          </a:p>
        </p:txBody>
      </p:sp>
      <p:sp>
        <p:nvSpPr>
          <p:cNvPr id="4" name="Subtitle 2">
            <a:extLst>
              <a:ext uri="{FF2B5EF4-FFF2-40B4-BE49-F238E27FC236}">
                <a16:creationId xmlns:a16="http://schemas.microsoft.com/office/drawing/2014/main" id="{B3666C9E-FD05-91A1-01C3-E5C30921316A}"/>
              </a:ext>
            </a:extLst>
          </p:cNvPr>
          <p:cNvSpPr/>
          <p:nvPr/>
        </p:nvSpPr>
        <p:spPr>
          <a:xfrm>
            <a:off x="753840" y="308880"/>
            <a:ext cx="11437920" cy="455400"/>
          </a:xfrm>
          <a:prstGeom prst="rect">
            <a:avLst/>
          </a:prstGeom>
          <a:solidFill>
            <a:schemeClr val="accent5">
              <a:lumMod val="50000"/>
            </a:schemeClr>
          </a:solidFill>
          <a:ln w="0">
            <a:noFill/>
          </a:ln>
          <a:scene3d>
            <a:camera prst="orthographicFront"/>
            <a:lightRig rig="threePt" dir="t"/>
          </a:scene3d>
          <a:sp3d/>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2400" b="0" strike="noStrike" spc="-1" noProof="0" dirty="0">
                <a:solidFill>
                  <a:srgbClr val="FFFFFF"/>
                </a:solidFill>
                <a:latin typeface="Times New Roman"/>
              </a:rPr>
              <a:t>Objectifs d’apprentissage</a:t>
            </a:r>
            <a:endParaRPr lang="fr-FR" sz="2400" spc="-1" dirty="0"/>
          </a:p>
        </p:txBody>
      </p:sp>
    </p:spTree>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8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9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80">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80">
                                            <p:txEl>
                                              <p:pRg st="3" end="3"/>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4098"/>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410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fill="hold" nodeType="clickEffect">
                                  <p:stCondLst>
                                    <p:cond delay="0"/>
                                  </p:stCondLst>
                                  <p:childTnLst>
                                    <p:set>
                                      <p:cBhvr>
                                        <p:cTn id="28" dur="1" fill="hold">
                                          <p:stCondLst>
                                            <p:cond delay="0"/>
                                          </p:stCondLst>
                                        </p:cTn>
                                        <p:tgtEl>
                                          <p:spTgt spid="173"/>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4100"/>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fill="hold" nodeType="withEffect">
                                  <p:stCondLst>
                                    <p:cond delay="0"/>
                                  </p:stCondLst>
                                  <p:childTnLst>
                                    <p:set>
                                      <p:cBhvr>
                                        <p:cTn id="34" dur="1" fill="hold">
                                          <p:stCondLst>
                                            <p:cond delay="0"/>
                                          </p:stCondLst>
                                        </p:cTn>
                                        <p:tgtEl>
                                          <p:spTgt spid="172"/>
                                        </p:tgtEl>
                                        <p:attrNameLst>
                                          <p:attrName>style.visibility</p:attrName>
                                        </p:attrNameLst>
                                      </p:cBhvr>
                                      <p:to>
                                        <p:strVal val="visible"/>
                                      </p:to>
                                    </p:set>
                                  </p:childTnLst>
                                </p:cTn>
                              </p:par>
                              <p:par>
                                <p:cTn id="35" presetID="1" presetClass="entr" fill="hold" nodeType="withEffect">
                                  <p:stCondLst>
                                    <p:cond delay="0"/>
                                  </p:stCondLst>
                                  <p:childTnLst>
                                    <p:set>
                                      <p:cBhvr>
                                        <p:cTn id="36" dur="1" fill="hold">
                                          <p:stCondLst>
                                            <p:cond delay="0"/>
                                          </p:stCondLst>
                                        </p:cTn>
                                        <p:tgtEl>
                                          <p:spTgt spid="172">
                                            <p:txEl>
                                              <p:pRg st="1" end="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fill="hold" nodeType="clickEffect">
                                  <p:stCondLst>
                                    <p:cond delay="0"/>
                                  </p:stCondLst>
                                  <p:childTnLst>
                                    <p:set>
                                      <p:cBhvr>
                                        <p:cTn id="40" dur="1" fill="hold">
                                          <p:stCondLst>
                                            <p:cond delay="0"/>
                                          </p:stCondLst>
                                        </p:cTn>
                                        <p:tgtEl>
                                          <p:spTgt spid="172">
                                            <p:txEl>
                                              <p:pRg st="2" end="2"/>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fill="hold" nodeType="clickEffect">
                                  <p:stCondLst>
                                    <p:cond delay="0"/>
                                  </p:stCondLst>
                                  <p:childTnLst>
                                    <p:set>
                                      <p:cBhvr>
                                        <p:cTn id="44" dur="1" fill="hold">
                                          <p:stCondLst>
                                            <p:cond delay="0"/>
                                          </p:stCondLst>
                                        </p:cTn>
                                        <p:tgtEl>
                                          <p:spTgt spid="17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animBg="1"/>
      <p:bldP spid="18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68EF8BC-499B-9441-5A4D-5F75FEE86FC3}"/>
              </a:ext>
            </a:extLst>
          </p:cNvPr>
          <p:cNvPicPr>
            <a:picLocks noChangeAspect="1"/>
          </p:cNvPicPr>
          <p:nvPr/>
        </p:nvPicPr>
        <p:blipFill>
          <a:blip r:embed="rId3"/>
          <a:stretch>
            <a:fillRect/>
          </a:stretch>
        </p:blipFill>
        <p:spPr>
          <a:xfrm>
            <a:off x="6472800" y="941040"/>
            <a:ext cx="5514582" cy="5505360"/>
          </a:xfrm>
          <a:prstGeom prst="rect">
            <a:avLst/>
          </a:prstGeom>
        </p:spPr>
      </p:pic>
      <p:pic>
        <p:nvPicPr>
          <p:cNvPr id="3074" name="Picture 2" descr="The Day in the Life of Moroccan Kids | Reach the World">
            <a:extLst>
              <a:ext uri="{FF2B5EF4-FFF2-40B4-BE49-F238E27FC236}">
                <a16:creationId xmlns:a16="http://schemas.microsoft.com/office/drawing/2014/main" id="{216DA080-9B40-4295-6652-EC401ABF0DCF}"/>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9418"/>
          <a:stretch>
            <a:fillRect/>
          </a:stretch>
        </p:blipFill>
        <p:spPr bwMode="auto">
          <a:xfrm>
            <a:off x="6942260" y="951840"/>
            <a:ext cx="4506700" cy="5443013"/>
          </a:xfrm>
          <a:prstGeom prst="rect">
            <a:avLst/>
          </a:prstGeom>
          <a:noFill/>
          <a:extLst>
            <a:ext uri="{909E8E84-426E-40DD-AFC4-6F175D3DCCD1}">
              <a14:hiddenFill xmlns:a14="http://schemas.microsoft.com/office/drawing/2010/main">
                <a:solidFill>
                  <a:srgbClr val="FFFFFF"/>
                </a:solidFill>
              </a14:hiddenFill>
            </a:ext>
          </a:extLst>
        </p:spPr>
      </p:pic>
      <p:sp>
        <p:nvSpPr>
          <p:cNvPr id="183" name="Rectangle 19"/>
          <p:cNvSpPr/>
          <p:nvPr/>
        </p:nvSpPr>
        <p:spPr>
          <a:xfrm>
            <a:off x="-3600" y="308880"/>
            <a:ext cx="756720" cy="455400"/>
          </a:xfrm>
          <a:prstGeom prst="rect">
            <a:avLst/>
          </a:prstGeom>
          <a:solidFill>
            <a:schemeClr val="accent4">
              <a:lumMod val="60000"/>
              <a:lumOff val="40000"/>
            </a:schemeClr>
          </a:solidFill>
          <a:ln>
            <a:no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84" name="Oval 6"/>
          <p:cNvSpPr/>
          <p:nvPr/>
        </p:nvSpPr>
        <p:spPr>
          <a:xfrm>
            <a:off x="191880" y="340200"/>
            <a:ext cx="366480" cy="374040"/>
          </a:xfrm>
          <a:prstGeom prst="ellipse">
            <a:avLst/>
          </a:prstGeom>
          <a:solidFill>
            <a:schemeClr val="accent5">
              <a:lumMod val="50000"/>
            </a:schemeClr>
          </a:solidFill>
          <a:ln>
            <a:noFill/>
          </a:ln>
          <a:effectLst>
            <a:outerShdw blurRad="44280" dist="2808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2400" b="0" strike="noStrike" spc="-1" noProof="0" dirty="0">
                <a:solidFill>
                  <a:srgbClr val="FFFFFF"/>
                </a:solidFill>
                <a:latin typeface="Calibri"/>
              </a:rPr>
              <a:t>1</a:t>
            </a:r>
            <a:endParaRPr lang="fr-FR" sz="2400" b="0" strike="noStrike" spc="-1" noProof="0" dirty="0">
              <a:latin typeface="Arial"/>
            </a:endParaRPr>
          </a:p>
        </p:txBody>
      </p:sp>
      <p:sp>
        <p:nvSpPr>
          <p:cNvPr id="185" name="Action Button: Blank 22">
            <a:hlinkClick r:id="rId5" action="ppaction://hlinksldjump"/>
          </p:cNvPr>
          <p:cNvSpPr/>
          <p:nvPr/>
        </p:nvSpPr>
        <p:spPr>
          <a:xfrm>
            <a:off x="228600" y="38592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86" name="Rectangle 20"/>
          <p:cNvSpPr/>
          <p:nvPr/>
        </p:nvSpPr>
        <p:spPr>
          <a:xfrm>
            <a:off x="1800" y="2896560"/>
            <a:ext cx="219600" cy="1198080"/>
          </a:xfrm>
          <a:prstGeom prst="rect">
            <a:avLst/>
          </a:prstGeom>
          <a:solidFill>
            <a:schemeClr val="accent4">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87" name="Rectangle 25"/>
          <p:cNvSpPr/>
          <p:nvPr/>
        </p:nvSpPr>
        <p:spPr>
          <a:xfrm>
            <a:off x="0" y="1707480"/>
            <a:ext cx="219600" cy="1198080"/>
          </a:xfrm>
          <a:prstGeom prst="rect">
            <a:avLst/>
          </a:prstGeom>
          <a:solidFill>
            <a:schemeClr val="accent1">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88" name="Rectangle 26"/>
          <p:cNvSpPr/>
          <p:nvPr/>
        </p:nvSpPr>
        <p:spPr>
          <a:xfrm>
            <a:off x="0" y="4085640"/>
            <a:ext cx="219600" cy="1198080"/>
          </a:xfrm>
          <a:prstGeom prst="rect">
            <a:avLst/>
          </a:prstGeom>
          <a:solidFill>
            <a:schemeClr val="accent1">
              <a:lumMod val="75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89" name="Action Button: Blank 23">
            <a:hlinkClick r:id="" action="ppaction://hlinkshowjump?jump=previousslide"/>
          </p:cNvPr>
          <p:cNvSpPr/>
          <p:nvPr/>
        </p:nvSpPr>
        <p:spPr>
          <a:xfrm>
            <a:off x="0" y="17060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90" name="Action Button: Blank 24">
            <a:hlinkClick r:id="" action="ppaction://hlinkshowjump?jump=nextslide"/>
          </p:cNvPr>
          <p:cNvSpPr/>
          <p:nvPr/>
        </p:nvSpPr>
        <p:spPr>
          <a:xfrm>
            <a:off x="-8640" y="40856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91" name="Subtitle 15"/>
          <p:cNvSpPr/>
          <p:nvPr/>
        </p:nvSpPr>
        <p:spPr>
          <a:xfrm>
            <a:off x="753120" y="989760"/>
            <a:ext cx="5619660" cy="2719600"/>
          </a:xfrm>
          <a:prstGeom prst="rect">
            <a:avLst/>
          </a:prstGeom>
          <a:solidFill>
            <a:schemeClr val="accent1">
              <a:lumMod val="20000"/>
              <a:lumOff val="80000"/>
            </a:schemeClr>
          </a:solidFill>
          <a:ln w="0">
            <a:noFill/>
          </a:ln>
          <a:scene3d>
            <a:camera prst="orthographicFront"/>
            <a:lightRig rig="threePt" dir="t"/>
          </a:scene3d>
          <a:sp3d>
            <a:bevelT w="165100" prst="coolSlant"/>
          </a:sp3d>
        </p:spPr>
        <p:style>
          <a:lnRef idx="0">
            <a:scrgbClr r="0" g="0" b="0"/>
          </a:lnRef>
          <a:fillRef idx="0">
            <a:scrgbClr r="0" g="0" b="0"/>
          </a:fillRef>
          <a:effectRef idx="0">
            <a:scrgbClr r="0" g="0" b="0"/>
          </a:effectRef>
          <a:fontRef idx="minor"/>
        </p:style>
        <p:txBody>
          <a:bodyPr anchor="t">
            <a:normAutofit fontScale="99000" lnSpcReduction="10000"/>
          </a:bodyPr>
          <a:lstStyle/>
          <a:p>
            <a:pPr>
              <a:lnSpc>
                <a:spcPct val="90000"/>
              </a:lnSpc>
              <a:spcBef>
                <a:spcPts val="1001"/>
              </a:spcBef>
              <a:buNone/>
            </a:pPr>
            <a:endParaRPr lang="fr-FR" sz="2000" b="0" strike="noStrike" spc="-1" noProof="0" dirty="0">
              <a:latin typeface="Arial"/>
            </a:endParaRPr>
          </a:p>
          <a:p>
            <a:pPr>
              <a:lnSpc>
                <a:spcPct val="90000"/>
              </a:lnSpc>
              <a:spcBef>
                <a:spcPts val="1001"/>
              </a:spcBef>
              <a:buNone/>
            </a:pPr>
            <a:r>
              <a:rPr lang="fr-FR" sz="2000" b="0" strike="noStrike" spc="-1" noProof="0" dirty="0">
                <a:solidFill>
                  <a:srgbClr val="203864"/>
                </a:solidFill>
                <a:latin typeface="Times New Roman"/>
              </a:rPr>
              <a:t>Les variables d’apprentissage désignent principalement les variables didactiques, des éléments modifiables par l'enseignant (consignes, matériel, règles, temps) pour ajuster la difficulté d'une tâche et guider la construction des savoirs chez l'élève, ainsi que les caractéristiques de l'apprenant (connaissances antérieures, motivation) et les piliers cognitifs (attention, engagement) qui influencent ce processus. </a:t>
            </a:r>
            <a:endParaRPr lang="fr-FR" sz="2000" b="0" strike="noStrike" spc="-1" noProof="0" dirty="0">
              <a:latin typeface="Arial"/>
            </a:endParaRPr>
          </a:p>
        </p:txBody>
      </p:sp>
      <p:sp>
        <p:nvSpPr>
          <p:cNvPr id="192" name="Rectangle: Top Corners Rounded 8"/>
          <p:cNvSpPr/>
          <p:nvPr/>
        </p:nvSpPr>
        <p:spPr>
          <a:xfrm>
            <a:off x="743040" y="875800"/>
            <a:ext cx="5624219" cy="443520"/>
          </a:xfrm>
          <a:prstGeom prst="round2SameRect">
            <a:avLst>
              <a:gd name="adj1" fmla="val 16667"/>
              <a:gd name="adj2" fmla="val 0"/>
            </a:avLst>
          </a:prstGeom>
          <a:solidFill>
            <a:schemeClr val="accent1">
              <a:lumMod val="50000"/>
            </a:schemeClr>
          </a:solidFill>
          <a:ln>
            <a:noFill/>
          </a:ln>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buNone/>
            </a:pPr>
            <a:r>
              <a:rPr lang="fr-FR" sz="2400" b="0" strike="noStrike" spc="-1" noProof="0" dirty="0">
                <a:solidFill>
                  <a:srgbClr val="FFFFFF"/>
                </a:solidFill>
                <a:latin typeface="Times New Roman"/>
              </a:rPr>
              <a:t>Définition</a:t>
            </a:r>
            <a:r>
              <a:rPr lang="fr-FR" sz="1800" b="0" strike="noStrike" spc="-1" noProof="0" dirty="0">
                <a:solidFill>
                  <a:srgbClr val="FFFFFF"/>
                </a:solidFill>
                <a:latin typeface="Times New Roman"/>
              </a:rPr>
              <a:t>:</a:t>
            </a:r>
            <a:endParaRPr lang="fr-FR" sz="1800" b="0" strike="noStrike" spc="-1" noProof="0" dirty="0">
              <a:latin typeface="Arial"/>
            </a:endParaRPr>
          </a:p>
        </p:txBody>
      </p:sp>
      <p:sp>
        <p:nvSpPr>
          <p:cNvPr id="193" name="Subtitle 16"/>
          <p:cNvSpPr/>
          <p:nvPr/>
        </p:nvSpPr>
        <p:spPr>
          <a:xfrm>
            <a:off x="743040" y="3990080"/>
            <a:ext cx="5609580" cy="2473520"/>
          </a:xfrm>
          <a:prstGeom prst="rect">
            <a:avLst/>
          </a:prstGeom>
          <a:solidFill>
            <a:schemeClr val="accent2">
              <a:lumMod val="20000"/>
              <a:lumOff val="80000"/>
            </a:schemeClr>
          </a:solidFill>
          <a:ln w="0">
            <a:noFill/>
          </a:ln>
          <a:scene3d>
            <a:camera prst="orthographicFront"/>
            <a:lightRig rig="threePt" dir="t"/>
          </a:scene3d>
          <a:sp3d>
            <a:bevelT w="165100" prst="coolSlant"/>
          </a:sp3d>
        </p:spPr>
        <p:style>
          <a:lnRef idx="0">
            <a:scrgbClr r="0" g="0" b="0"/>
          </a:lnRef>
          <a:fillRef idx="0">
            <a:scrgbClr r="0" g="0" b="0"/>
          </a:fillRef>
          <a:effectRef idx="0">
            <a:scrgbClr r="0" g="0" b="0"/>
          </a:effectRef>
          <a:fontRef idx="minor"/>
        </p:style>
        <p:txBody>
          <a:bodyPr anchor="t">
            <a:noAutofit/>
          </a:bodyPr>
          <a:lstStyle/>
          <a:p>
            <a:pPr algn="just">
              <a:lnSpc>
                <a:spcPct val="90000"/>
              </a:lnSpc>
              <a:spcBef>
                <a:spcPts val="1001"/>
              </a:spcBef>
              <a:buNone/>
              <a:tabLst>
                <a:tab pos="0" algn="l"/>
              </a:tabLst>
            </a:pPr>
            <a:endParaRPr lang="fr-FR" sz="2000" b="0" strike="noStrike" spc="-1" noProof="0" dirty="0">
              <a:latin typeface="Arial"/>
            </a:endParaRPr>
          </a:p>
          <a:p>
            <a:pPr algn="just">
              <a:lnSpc>
                <a:spcPct val="90000"/>
              </a:lnSpc>
              <a:spcBef>
                <a:spcPts val="1001"/>
              </a:spcBef>
              <a:buNone/>
              <a:tabLst>
                <a:tab pos="0" algn="l"/>
              </a:tabLst>
            </a:pPr>
            <a:r>
              <a:rPr lang="fr-FR" sz="2000" b="0" strike="noStrike" spc="-1" noProof="0" dirty="0">
                <a:solidFill>
                  <a:srgbClr val="843C0B"/>
                </a:solidFill>
                <a:latin typeface="Times New Roman"/>
              </a:rPr>
              <a:t>Attributs individuels que l'élève apporte dans l'apprentissage.</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Connaissances, prérequis et capacités cognitives;</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Motivation, culture, statut socio-économique;</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Styles d'apprentissage (visuel, auditif, etc.).</a:t>
            </a:r>
            <a:endParaRPr lang="fr-FR" sz="2000" b="0" strike="noStrike" spc="-1" noProof="0" dirty="0">
              <a:latin typeface="Arial"/>
            </a:endParaRPr>
          </a:p>
        </p:txBody>
      </p:sp>
      <p:sp>
        <p:nvSpPr>
          <p:cNvPr id="194" name="Rectangle: Top Corners Rounded 9"/>
          <p:cNvSpPr/>
          <p:nvPr/>
        </p:nvSpPr>
        <p:spPr>
          <a:xfrm>
            <a:off x="743040" y="3820880"/>
            <a:ext cx="5609580" cy="445320"/>
          </a:xfrm>
          <a:prstGeom prst="round2SameRect">
            <a:avLst>
              <a:gd name="adj1" fmla="val 16667"/>
              <a:gd name="adj2" fmla="val 0"/>
            </a:avLst>
          </a:prstGeom>
          <a:solidFill>
            <a:schemeClr val="accent2">
              <a:lumMod val="50000"/>
            </a:schemeClr>
          </a:solidFill>
          <a:ln>
            <a:noFill/>
          </a:ln>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buNone/>
            </a:pPr>
            <a:r>
              <a:rPr lang="fr-FR" sz="2400" b="0" strike="noStrike" spc="-1" noProof="0" dirty="0">
                <a:solidFill>
                  <a:srgbClr val="FFFFFF"/>
                </a:solidFill>
                <a:latin typeface="Times New Roman"/>
              </a:rPr>
              <a:t>Variables de l'Apprenant:</a:t>
            </a:r>
            <a:endParaRPr lang="fr-FR" sz="2400" b="0" strike="noStrike" spc="-1" noProof="0" dirty="0">
              <a:latin typeface="Arial"/>
            </a:endParaRPr>
          </a:p>
        </p:txBody>
      </p:sp>
      <p:sp>
        <p:nvSpPr>
          <p:cNvPr id="195" name="Rectangle 27"/>
          <p:cNvSpPr/>
          <p:nvPr/>
        </p:nvSpPr>
        <p:spPr>
          <a:xfrm>
            <a:off x="-3600" y="6528240"/>
            <a:ext cx="12195000" cy="324000"/>
          </a:xfrm>
          <a:prstGeom prst="rect">
            <a:avLst/>
          </a:prstGeom>
          <a:solidFill>
            <a:schemeClr val="accent1">
              <a:lumMod val="5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196" name="PlaceHolder 2"/>
          <p:cNvSpPr>
            <a:spLocks noGrp="1"/>
          </p:cNvSpPr>
          <p:nvPr>
            <p:ph type="sldNum" idx="13"/>
          </p:nvPr>
        </p:nvSpPr>
        <p:spPr>
          <a:xfrm>
            <a:off x="11046960" y="6492960"/>
            <a:ext cx="1103400" cy="324360"/>
          </a:xfrm>
          <a:prstGeom prst="rect">
            <a:avLst/>
          </a:prstGeom>
          <a:noFill/>
          <a:ln w="0">
            <a:noFill/>
          </a:ln>
        </p:spPr>
        <p:txBody>
          <a:bodyPr anchor="ctr">
            <a:noAutofit/>
          </a:bodyPr>
          <a:lstStyle>
            <a:lvl1pPr algn="r">
              <a:lnSpc>
                <a:spcPct val="100000"/>
              </a:lnSpc>
              <a:buNone/>
              <a:defRPr lang="en-US" sz="2400" b="0" strike="noStrike" spc="-1">
                <a:solidFill>
                  <a:srgbClr val="FFFFFF"/>
                </a:solidFill>
                <a:latin typeface="Calibri"/>
              </a:defRPr>
            </a:lvl1pPr>
          </a:lstStyle>
          <a:p>
            <a:pPr algn="r">
              <a:lnSpc>
                <a:spcPct val="100000"/>
              </a:lnSpc>
              <a:buNone/>
            </a:pPr>
            <a:r>
              <a:rPr lang="fr-FR" sz="2400" b="0" strike="noStrike" spc="-1" noProof="0" dirty="0">
                <a:solidFill>
                  <a:srgbClr val="FFFFFF"/>
                </a:solidFill>
                <a:latin typeface="Calibri"/>
              </a:rPr>
              <a:t> </a:t>
            </a:r>
            <a:r>
              <a:rPr lang="fr-FR" sz="1800" b="1" strike="noStrike" spc="-1" noProof="0" dirty="0">
                <a:solidFill>
                  <a:srgbClr val="FFFFFF"/>
                </a:solidFill>
                <a:latin typeface="Times New Roman"/>
              </a:rPr>
              <a:t>p. </a:t>
            </a:r>
            <a:fld id="{DF67DD1C-BE99-4251-BB32-6AE073FD82A1}" type="slidenum">
              <a:rPr lang="fr-FR" sz="1800" b="1" strike="noStrike" spc="-1" noProof="0" smtClean="0">
                <a:solidFill>
                  <a:srgbClr val="FFFFFF"/>
                </a:solidFill>
                <a:latin typeface="Times New Roman"/>
              </a:rPr>
              <a:t>7</a:t>
            </a:fld>
            <a:r>
              <a:rPr lang="fr-FR" sz="1800" b="1" strike="noStrike" spc="-1" noProof="0" dirty="0">
                <a:solidFill>
                  <a:srgbClr val="FFFFFF"/>
                </a:solidFill>
                <a:latin typeface="Times New Roman"/>
              </a:rPr>
              <a:t> / 15</a:t>
            </a:r>
            <a:endParaRPr lang="fr-FR" sz="1800" b="0" strike="noStrike" spc="-1" noProof="0" dirty="0">
              <a:latin typeface="Times New Roman"/>
            </a:endParaRPr>
          </a:p>
        </p:txBody>
      </p:sp>
      <p:sp>
        <p:nvSpPr>
          <p:cNvPr id="197" name="Subtitle 17"/>
          <p:cNvSpPr/>
          <p:nvPr/>
        </p:nvSpPr>
        <p:spPr>
          <a:xfrm>
            <a:off x="9154800" y="6544800"/>
            <a:ext cx="1987200" cy="33192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7000"/>
          </a:bodyPr>
          <a:lstStyle/>
          <a:p>
            <a:pPr algn="ctr">
              <a:lnSpc>
                <a:spcPct val="90000"/>
              </a:lnSpc>
              <a:spcBef>
                <a:spcPts val="1001"/>
              </a:spcBef>
              <a:buNone/>
              <a:tabLst>
                <a:tab pos="0" algn="l"/>
              </a:tabLst>
            </a:pPr>
            <a:fld id="{CC10232A-A2B7-4B53-B620-E9B58534CE6A}" type="datetime3">
              <a:rPr lang="fr-FR" sz="1800" b="1" strike="noStrike" spc="-1" noProof="0" smtClean="0">
                <a:solidFill>
                  <a:srgbClr val="FFFFFF"/>
                </a:solidFill>
                <a:latin typeface="Times New Roman"/>
              </a:rPr>
              <a:t>17.01.26</a:t>
            </a:fld>
            <a:endParaRPr lang="fr-FR" sz="1800" b="0" strike="noStrike" spc="-1" noProof="0" dirty="0">
              <a:latin typeface="Arial"/>
            </a:endParaRPr>
          </a:p>
        </p:txBody>
      </p:sp>
      <p:sp>
        <p:nvSpPr>
          <p:cNvPr id="198" name="TextBox 5"/>
          <p:cNvSpPr/>
          <p:nvPr/>
        </p:nvSpPr>
        <p:spPr>
          <a:xfrm>
            <a:off x="3219480" y="6499080"/>
            <a:ext cx="5748840" cy="36787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fr-FR" b="1" spc="-1" dirty="0">
                <a:solidFill>
                  <a:srgbClr val="FFFFFF"/>
                </a:solidFill>
                <a:latin typeface="Times New Roman"/>
              </a:rPr>
              <a:t>Gestion d’Apprentissage 1</a:t>
            </a:r>
            <a:endParaRPr lang="fr-FR" spc="-1" dirty="0"/>
          </a:p>
        </p:txBody>
      </p:sp>
      <p:sp>
        <p:nvSpPr>
          <p:cNvPr id="199" name="TextBox 6"/>
          <p:cNvSpPr/>
          <p:nvPr/>
        </p:nvSpPr>
        <p:spPr>
          <a:xfrm>
            <a:off x="324000" y="6492960"/>
            <a:ext cx="18979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fr-FR" sz="1800" b="1" strike="noStrike" spc="-1" noProof="0" dirty="0">
                <a:solidFill>
                  <a:srgbClr val="FFFFFF"/>
                </a:solidFill>
                <a:latin typeface="Times New Roman"/>
              </a:rPr>
              <a:t>Said ABENNA</a:t>
            </a:r>
            <a:endParaRPr lang="fr-FR" sz="1800" b="0" strike="noStrike" spc="-1" noProof="0" dirty="0">
              <a:latin typeface="Arial"/>
            </a:endParaRPr>
          </a:p>
        </p:txBody>
      </p:sp>
      <p:sp>
        <p:nvSpPr>
          <p:cNvPr id="200" name="Subtitle 18"/>
          <p:cNvSpPr/>
          <p:nvPr/>
        </p:nvSpPr>
        <p:spPr>
          <a:xfrm>
            <a:off x="11046960" y="6505920"/>
            <a:ext cx="191160" cy="3690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gn="ctr">
              <a:lnSpc>
                <a:spcPct val="90000"/>
              </a:lnSpc>
              <a:spcBef>
                <a:spcPts val="1001"/>
              </a:spcBef>
              <a:buNone/>
              <a:tabLst>
                <a:tab pos="0" algn="l"/>
              </a:tabLst>
            </a:pPr>
            <a:r>
              <a:rPr lang="fr-FR" sz="2000" b="1" strike="noStrike" spc="-1" noProof="0" dirty="0">
                <a:solidFill>
                  <a:srgbClr val="FFFFFF"/>
                </a:solidFill>
                <a:latin typeface="Times New Roman"/>
              </a:rPr>
              <a:t>|</a:t>
            </a:r>
            <a:endParaRPr lang="fr-FR" sz="2000" b="0" strike="noStrike" spc="-1" noProof="0" dirty="0">
              <a:latin typeface="Arial"/>
            </a:endParaRPr>
          </a:p>
        </p:txBody>
      </p:sp>
      <p:sp>
        <p:nvSpPr>
          <p:cNvPr id="2" name="Subtitle 2">
            <a:extLst>
              <a:ext uri="{FF2B5EF4-FFF2-40B4-BE49-F238E27FC236}">
                <a16:creationId xmlns:a16="http://schemas.microsoft.com/office/drawing/2014/main" id="{6751CC2A-A468-16B4-D649-FDD93137F471}"/>
              </a:ext>
            </a:extLst>
          </p:cNvPr>
          <p:cNvSpPr/>
          <p:nvPr/>
        </p:nvSpPr>
        <p:spPr>
          <a:xfrm>
            <a:off x="753840" y="308880"/>
            <a:ext cx="11437920" cy="455400"/>
          </a:xfrm>
          <a:prstGeom prst="rect">
            <a:avLst/>
          </a:prstGeom>
          <a:solidFill>
            <a:schemeClr val="accent5">
              <a:lumMod val="50000"/>
            </a:schemeClr>
          </a:solidFill>
          <a:ln w="0">
            <a:noFill/>
          </a:ln>
          <a:scene3d>
            <a:camera prst="orthographicFront"/>
            <a:lightRig rig="threePt" dir="t"/>
          </a:scene3d>
          <a:sp3d/>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2400" b="0" strike="noStrike" spc="-1" noProof="0" dirty="0">
                <a:solidFill>
                  <a:srgbClr val="FFFFFF"/>
                </a:solidFill>
                <a:latin typeface="Times New Roman"/>
                <a:ea typeface="Noto Sans CJK SC"/>
              </a:rPr>
              <a:t>Varia</a:t>
            </a:r>
            <a:r>
              <a:rPr lang="fr-FR" sz="2400" b="0" strike="noStrike" spc="-1" noProof="0" dirty="0">
                <a:solidFill>
                  <a:srgbClr val="FFFFFF"/>
                </a:solidFill>
                <a:latin typeface="Times New Roman"/>
              </a:rPr>
              <a:t>bles d’apprentissage</a:t>
            </a:r>
            <a:endParaRPr lang="fr-FR" sz="2400" spc="-1" dirty="0"/>
          </a:p>
        </p:txBody>
      </p:sp>
    </p:spTree>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94"/>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193"/>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19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9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93">
                                            <p:txEl>
                                              <p:pRg st="3" end="3"/>
                                            </p:txEl>
                                          </p:spTgt>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nodeType="withEffect">
                                  <p:stCondLst>
                                    <p:cond delay="0"/>
                                  </p:stCondLst>
                                  <p:childTnLst>
                                    <p:set>
                                      <p:cBhvr>
                                        <p:cTn id="26" dur="1" fill="hold">
                                          <p:stCondLst>
                                            <p:cond delay="0"/>
                                          </p:stCondLst>
                                        </p:cTn>
                                        <p:tgtEl>
                                          <p:spTgt spid="30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pic>
        <p:nvPicPr>
          <p:cNvPr id="2050" name="Picture 2" descr="La formation des enseignants des établissements pionniers de l’AREF Fès-Meknès: une 2ème édition au service de l’excellence pédagogique">
            <a:extLst>
              <a:ext uri="{FF2B5EF4-FFF2-40B4-BE49-F238E27FC236}">
                <a16:creationId xmlns:a16="http://schemas.microsoft.com/office/drawing/2014/main" id="{92D2E2B6-4CD1-EB44-2321-B324DD41D78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9609"/>
          <a:stretch>
            <a:fillRect/>
          </a:stretch>
        </p:blipFill>
        <p:spPr bwMode="auto">
          <a:xfrm>
            <a:off x="6594163" y="1485825"/>
            <a:ext cx="5432738" cy="40195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ecensement 2024 : Noureddine Akkouri rassure les parents sur l'impact  limité de la participation des enseignants">
            <a:extLst>
              <a:ext uri="{FF2B5EF4-FFF2-40B4-BE49-F238E27FC236}">
                <a16:creationId xmlns:a16="http://schemas.microsoft.com/office/drawing/2014/main" id="{B034DE52-5CEB-F314-32D3-AEA8E5867FD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7905"/>
          <a:stretch>
            <a:fillRect/>
          </a:stretch>
        </p:blipFill>
        <p:spPr bwMode="auto">
          <a:xfrm>
            <a:off x="6594163" y="1413595"/>
            <a:ext cx="5556197" cy="401955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Lycée technique mohamed... - Lycée technique mohamed 6 Azilal">
            <a:extLst>
              <a:ext uri="{FF2B5EF4-FFF2-40B4-BE49-F238E27FC236}">
                <a16:creationId xmlns:a16="http://schemas.microsoft.com/office/drawing/2014/main" id="{B225D9EA-D6FC-53A0-D25E-4B6D923F95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63804" y="1403337"/>
            <a:ext cx="5556198" cy="418452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Montage [Résonance]">
            <a:extLst>
              <a:ext uri="{FF2B5EF4-FFF2-40B4-BE49-F238E27FC236}">
                <a16:creationId xmlns:a16="http://schemas.microsoft.com/office/drawing/2014/main" id="{C81E6EA7-5E70-E9B2-9243-B3EB4C8F5F5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12554" y="1378675"/>
            <a:ext cx="5490756" cy="4126700"/>
          </a:xfrm>
          <a:prstGeom prst="rect">
            <a:avLst/>
          </a:prstGeom>
          <a:noFill/>
          <a:extLst>
            <a:ext uri="{909E8E84-426E-40DD-AFC4-6F175D3DCCD1}">
              <a14:hiddenFill xmlns:a14="http://schemas.microsoft.com/office/drawing/2010/main">
                <a:solidFill>
                  <a:srgbClr val="FFFFFF"/>
                </a:solidFill>
              </a14:hiddenFill>
            </a:ext>
          </a:extLst>
        </p:spPr>
      </p:pic>
      <p:sp>
        <p:nvSpPr>
          <p:cNvPr id="202" name="Rectangle 32"/>
          <p:cNvSpPr/>
          <p:nvPr/>
        </p:nvSpPr>
        <p:spPr>
          <a:xfrm>
            <a:off x="-3600" y="308880"/>
            <a:ext cx="756720" cy="455400"/>
          </a:xfrm>
          <a:prstGeom prst="rect">
            <a:avLst/>
          </a:prstGeom>
          <a:solidFill>
            <a:schemeClr val="accent4">
              <a:lumMod val="60000"/>
              <a:lumOff val="40000"/>
            </a:schemeClr>
          </a:solidFill>
          <a:ln>
            <a:no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203" name="Oval 7"/>
          <p:cNvSpPr/>
          <p:nvPr/>
        </p:nvSpPr>
        <p:spPr>
          <a:xfrm>
            <a:off x="191880" y="340200"/>
            <a:ext cx="366480" cy="374040"/>
          </a:xfrm>
          <a:prstGeom prst="ellipse">
            <a:avLst/>
          </a:prstGeom>
          <a:solidFill>
            <a:schemeClr val="accent5">
              <a:lumMod val="50000"/>
            </a:schemeClr>
          </a:solidFill>
          <a:ln>
            <a:noFill/>
          </a:ln>
          <a:effectLst>
            <a:outerShdw blurRad="44280" dist="2808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buNone/>
            </a:pPr>
            <a:r>
              <a:rPr lang="fr-FR" sz="2400" b="0" strike="noStrike" spc="-1" noProof="0" dirty="0">
                <a:solidFill>
                  <a:srgbClr val="FFFFFF"/>
                </a:solidFill>
                <a:latin typeface="Calibri"/>
              </a:rPr>
              <a:t>1</a:t>
            </a:r>
            <a:endParaRPr lang="fr-FR" sz="2400" b="0" strike="noStrike" spc="-1" noProof="0" dirty="0">
              <a:latin typeface="Arial"/>
            </a:endParaRPr>
          </a:p>
        </p:txBody>
      </p:sp>
      <p:sp>
        <p:nvSpPr>
          <p:cNvPr id="204" name="Action Button: Blank 27">
            <a:hlinkClick r:id="rId7" action="ppaction://hlinksldjump"/>
          </p:cNvPr>
          <p:cNvSpPr/>
          <p:nvPr/>
        </p:nvSpPr>
        <p:spPr>
          <a:xfrm>
            <a:off x="228600" y="385920"/>
            <a:ext cx="293040" cy="28332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205" name="Rectangle 34"/>
          <p:cNvSpPr/>
          <p:nvPr/>
        </p:nvSpPr>
        <p:spPr>
          <a:xfrm>
            <a:off x="1800" y="2896560"/>
            <a:ext cx="219600" cy="1198080"/>
          </a:xfrm>
          <a:prstGeom prst="rect">
            <a:avLst/>
          </a:prstGeom>
          <a:solidFill>
            <a:schemeClr val="accent4">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206" name="Rectangle 35"/>
          <p:cNvSpPr/>
          <p:nvPr/>
        </p:nvSpPr>
        <p:spPr>
          <a:xfrm>
            <a:off x="0" y="1707480"/>
            <a:ext cx="219600" cy="1198080"/>
          </a:xfrm>
          <a:prstGeom prst="rect">
            <a:avLst/>
          </a:prstGeom>
          <a:solidFill>
            <a:schemeClr val="accent1">
              <a:lumMod val="60000"/>
              <a:lumOff val="4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207" name="Rectangle 43"/>
          <p:cNvSpPr/>
          <p:nvPr/>
        </p:nvSpPr>
        <p:spPr>
          <a:xfrm>
            <a:off x="0" y="4085640"/>
            <a:ext cx="219600" cy="1198080"/>
          </a:xfrm>
          <a:prstGeom prst="rect">
            <a:avLst/>
          </a:prstGeom>
          <a:solidFill>
            <a:schemeClr val="accent1">
              <a:lumMod val="75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208" name="Action Button: Blank 28">
            <a:hlinkClick r:id="" action="ppaction://hlinkshowjump?jump=previousslide"/>
          </p:cNvPr>
          <p:cNvSpPr/>
          <p:nvPr/>
        </p:nvSpPr>
        <p:spPr>
          <a:xfrm>
            <a:off x="0" y="17060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209" name="Action Button: Blank 29">
            <a:hlinkClick r:id="" action="ppaction://hlinkshowjump?jump=nextslide"/>
          </p:cNvPr>
          <p:cNvSpPr/>
          <p:nvPr/>
        </p:nvSpPr>
        <p:spPr>
          <a:xfrm>
            <a:off x="-8640" y="4085640"/>
            <a:ext cx="228240" cy="1176480"/>
          </a:xfrm>
          <a:prstGeom prst="actionButtonBlank">
            <a:avLst/>
          </a:prstGeom>
          <a:noFill/>
          <a:ln>
            <a:noFill/>
          </a:ln>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210" name="Subtitle 21"/>
          <p:cNvSpPr/>
          <p:nvPr/>
        </p:nvSpPr>
        <p:spPr>
          <a:xfrm>
            <a:off x="753120" y="1195380"/>
            <a:ext cx="5748840" cy="2411420"/>
          </a:xfrm>
          <a:prstGeom prst="rect">
            <a:avLst/>
          </a:prstGeom>
          <a:solidFill>
            <a:schemeClr val="accent2">
              <a:lumMod val="20000"/>
              <a:lumOff val="80000"/>
            </a:schemeClr>
          </a:solidFill>
          <a:ln w="0">
            <a:noFill/>
          </a:ln>
          <a:scene3d>
            <a:camera prst="orthographicFront"/>
            <a:lightRig rig="threePt" dir="t"/>
          </a:scene3d>
          <a:sp3d>
            <a:bevelT w="165100" prst="coolSlant"/>
          </a:sp3d>
        </p:spPr>
        <p:style>
          <a:lnRef idx="0">
            <a:scrgbClr r="0" g="0" b="0"/>
          </a:lnRef>
          <a:fillRef idx="0">
            <a:scrgbClr r="0" g="0" b="0"/>
          </a:fillRef>
          <a:effectRef idx="0">
            <a:scrgbClr r="0" g="0" b="0"/>
          </a:effectRef>
          <a:fontRef idx="minor"/>
        </p:style>
        <p:txBody>
          <a:bodyPr anchor="t">
            <a:noAutofit/>
          </a:bodyPr>
          <a:lstStyle/>
          <a:p>
            <a:pPr algn="just">
              <a:lnSpc>
                <a:spcPct val="90000"/>
              </a:lnSpc>
              <a:spcBef>
                <a:spcPts val="1001"/>
              </a:spcBef>
              <a:buNone/>
              <a:tabLst>
                <a:tab pos="0" algn="l"/>
              </a:tabLst>
            </a:pP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ea typeface="Noto Sans CJK SC"/>
              </a:rPr>
              <a:t>Compétences pédagogiques et didactiques, méthodes d’enseignement utilisées;</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Gestion de la classe, relation enseignant–élève;</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ea typeface="Noto Sans CJK SC"/>
              </a:rPr>
              <a:t>A</a:t>
            </a:r>
            <a:r>
              <a:rPr lang="fr-FR" sz="2000" b="0" strike="noStrike" spc="-1" noProof="0" dirty="0">
                <a:solidFill>
                  <a:srgbClr val="843C0B"/>
                </a:solidFill>
                <a:latin typeface="Times New Roman"/>
              </a:rPr>
              <a:t>ttentes et représentations de l’enseignant;</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Pratiques d’évaluation.</a:t>
            </a:r>
            <a:endParaRPr lang="fr-FR" sz="2000" b="0" strike="noStrike" spc="-1" noProof="0" dirty="0">
              <a:latin typeface="Arial"/>
            </a:endParaRPr>
          </a:p>
        </p:txBody>
      </p:sp>
      <p:sp>
        <p:nvSpPr>
          <p:cNvPr id="211" name="Rectangle: Top Corners Rounded 12"/>
          <p:cNvSpPr/>
          <p:nvPr/>
        </p:nvSpPr>
        <p:spPr>
          <a:xfrm>
            <a:off x="753120" y="1026180"/>
            <a:ext cx="5748840" cy="445320"/>
          </a:xfrm>
          <a:prstGeom prst="round2SameRect">
            <a:avLst>
              <a:gd name="adj1" fmla="val 16667"/>
              <a:gd name="adj2" fmla="val 0"/>
            </a:avLst>
          </a:prstGeom>
          <a:solidFill>
            <a:schemeClr val="accent2">
              <a:lumMod val="50000"/>
            </a:schemeClr>
          </a:solidFill>
          <a:ln>
            <a:noFill/>
          </a:ln>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buNone/>
            </a:pPr>
            <a:r>
              <a:rPr lang="fr-FR" sz="2400" b="0" strike="noStrike" spc="-1" noProof="0" dirty="0">
                <a:solidFill>
                  <a:srgbClr val="FFFFFF"/>
                </a:solidFill>
                <a:latin typeface="Times New Roman"/>
              </a:rPr>
              <a:t>Variables de l’enseignant:</a:t>
            </a:r>
            <a:endParaRPr lang="fr-FR" sz="2400" b="0" strike="noStrike" spc="-1" noProof="0" dirty="0">
              <a:latin typeface="Arial"/>
            </a:endParaRPr>
          </a:p>
        </p:txBody>
      </p:sp>
      <p:sp>
        <p:nvSpPr>
          <p:cNvPr id="212" name="Rectangle 46"/>
          <p:cNvSpPr/>
          <p:nvPr/>
        </p:nvSpPr>
        <p:spPr>
          <a:xfrm>
            <a:off x="-3600" y="6528240"/>
            <a:ext cx="12195000" cy="324000"/>
          </a:xfrm>
          <a:prstGeom prst="rect">
            <a:avLst/>
          </a:prstGeom>
          <a:solidFill>
            <a:schemeClr val="accent1">
              <a:lumMod val="50000"/>
            </a:schemeClr>
          </a:solidFill>
          <a:ln>
            <a:solidFill>
              <a:srgbClr val="325490"/>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p:style>
        <p:txBody>
          <a:bodyPr/>
          <a:lstStyle/>
          <a:p>
            <a:endParaRPr lang="fr-FR" noProof="0" dirty="0"/>
          </a:p>
        </p:txBody>
      </p:sp>
      <p:sp>
        <p:nvSpPr>
          <p:cNvPr id="213" name="PlaceHolder 2"/>
          <p:cNvSpPr>
            <a:spLocks noGrp="1"/>
          </p:cNvSpPr>
          <p:nvPr>
            <p:ph type="sldNum" idx="14"/>
          </p:nvPr>
        </p:nvSpPr>
        <p:spPr>
          <a:xfrm>
            <a:off x="11046960" y="6492960"/>
            <a:ext cx="1103400" cy="324360"/>
          </a:xfrm>
          <a:prstGeom prst="rect">
            <a:avLst/>
          </a:prstGeom>
          <a:noFill/>
          <a:ln w="0">
            <a:noFill/>
          </a:ln>
        </p:spPr>
        <p:txBody>
          <a:bodyPr anchor="ctr">
            <a:noAutofit/>
          </a:bodyPr>
          <a:lstStyle>
            <a:lvl1pPr algn="r">
              <a:lnSpc>
                <a:spcPct val="100000"/>
              </a:lnSpc>
              <a:buNone/>
              <a:defRPr lang="en-US" sz="2400" b="0" strike="noStrike" spc="-1">
                <a:solidFill>
                  <a:srgbClr val="FFFFFF"/>
                </a:solidFill>
                <a:latin typeface="Calibri"/>
              </a:defRPr>
            </a:lvl1pPr>
          </a:lstStyle>
          <a:p>
            <a:pPr algn="r">
              <a:lnSpc>
                <a:spcPct val="100000"/>
              </a:lnSpc>
              <a:buNone/>
            </a:pPr>
            <a:r>
              <a:rPr lang="fr-FR" sz="2400" b="0" strike="noStrike" spc="-1" noProof="0" dirty="0">
                <a:solidFill>
                  <a:srgbClr val="FFFFFF"/>
                </a:solidFill>
                <a:latin typeface="Calibri"/>
              </a:rPr>
              <a:t> </a:t>
            </a:r>
            <a:r>
              <a:rPr lang="fr-FR" sz="1800" b="1" strike="noStrike" spc="-1" noProof="0" dirty="0">
                <a:solidFill>
                  <a:srgbClr val="FFFFFF"/>
                </a:solidFill>
                <a:latin typeface="Times New Roman"/>
              </a:rPr>
              <a:t>p. </a:t>
            </a:r>
            <a:fld id="{E464CC2E-7B1B-48D4-960F-E6E68145FD02}" type="slidenum">
              <a:rPr lang="fr-FR" sz="1800" b="1" strike="noStrike" spc="-1" noProof="0" smtClean="0">
                <a:solidFill>
                  <a:srgbClr val="FFFFFF"/>
                </a:solidFill>
                <a:latin typeface="Times New Roman"/>
              </a:rPr>
              <a:t>8</a:t>
            </a:fld>
            <a:r>
              <a:rPr lang="fr-FR" sz="1800" b="1" strike="noStrike" spc="-1" noProof="0" dirty="0">
                <a:solidFill>
                  <a:srgbClr val="FFFFFF"/>
                </a:solidFill>
                <a:latin typeface="Times New Roman"/>
              </a:rPr>
              <a:t> / 15</a:t>
            </a:r>
            <a:endParaRPr lang="fr-FR" sz="1800" b="0" strike="noStrike" spc="-1" noProof="0" dirty="0">
              <a:latin typeface="Times New Roman"/>
            </a:endParaRPr>
          </a:p>
        </p:txBody>
      </p:sp>
      <p:sp>
        <p:nvSpPr>
          <p:cNvPr id="214" name="Subtitle 22"/>
          <p:cNvSpPr/>
          <p:nvPr/>
        </p:nvSpPr>
        <p:spPr>
          <a:xfrm>
            <a:off x="9154800" y="6544800"/>
            <a:ext cx="1987200" cy="33192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7000"/>
          </a:bodyPr>
          <a:lstStyle/>
          <a:p>
            <a:pPr algn="ctr">
              <a:lnSpc>
                <a:spcPct val="90000"/>
              </a:lnSpc>
              <a:spcBef>
                <a:spcPts val="1001"/>
              </a:spcBef>
              <a:buNone/>
              <a:tabLst>
                <a:tab pos="0" algn="l"/>
              </a:tabLst>
            </a:pPr>
            <a:fld id="{470A83EE-126F-4F8A-9DC6-D3896C50A164}" type="datetime3">
              <a:rPr lang="fr-FR" sz="1800" b="1" strike="noStrike" spc="-1" noProof="0" smtClean="0">
                <a:solidFill>
                  <a:srgbClr val="FFFFFF"/>
                </a:solidFill>
                <a:latin typeface="Times New Roman"/>
              </a:rPr>
              <a:t>17.01.26</a:t>
            </a:fld>
            <a:endParaRPr lang="fr-FR" sz="1800" b="0" strike="noStrike" spc="-1" noProof="0" dirty="0">
              <a:latin typeface="Arial"/>
            </a:endParaRPr>
          </a:p>
        </p:txBody>
      </p:sp>
      <p:sp>
        <p:nvSpPr>
          <p:cNvPr id="215" name="TextBox 7"/>
          <p:cNvSpPr/>
          <p:nvPr/>
        </p:nvSpPr>
        <p:spPr>
          <a:xfrm>
            <a:off x="3219480" y="6499080"/>
            <a:ext cx="5748840" cy="36787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fr-FR" b="1" spc="-1" dirty="0">
                <a:solidFill>
                  <a:srgbClr val="FFFFFF"/>
                </a:solidFill>
                <a:latin typeface="Times New Roman"/>
              </a:rPr>
              <a:t>Gestion d’Apprentissage 1</a:t>
            </a:r>
            <a:endParaRPr lang="fr-FR" spc="-1" dirty="0"/>
          </a:p>
        </p:txBody>
      </p:sp>
      <p:sp>
        <p:nvSpPr>
          <p:cNvPr id="216" name="TextBox 9"/>
          <p:cNvSpPr/>
          <p:nvPr/>
        </p:nvSpPr>
        <p:spPr>
          <a:xfrm>
            <a:off x="324000" y="6492960"/>
            <a:ext cx="189792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fr-FR" sz="1800" b="1" strike="noStrike" spc="-1" noProof="0" dirty="0">
                <a:solidFill>
                  <a:srgbClr val="FFFFFF"/>
                </a:solidFill>
                <a:latin typeface="Times New Roman"/>
              </a:rPr>
              <a:t>Said ABENNA</a:t>
            </a:r>
            <a:endParaRPr lang="fr-FR" sz="1800" b="0" strike="noStrike" spc="-1" noProof="0" dirty="0">
              <a:latin typeface="Arial"/>
            </a:endParaRPr>
          </a:p>
        </p:txBody>
      </p:sp>
      <p:sp>
        <p:nvSpPr>
          <p:cNvPr id="217" name="Subtitle 23"/>
          <p:cNvSpPr/>
          <p:nvPr/>
        </p:nvSpPr>
        <p:spPr>
          <a:xfrm>
            <a:off x="11046960" y="6505920"/>
            <a:ext cx="191160" cy="3690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gn="ctr">
              <a:lnSpc>
                <a:spcPct val="90000"/>
              </a:lnSpc>
              <a:spcBef>
                <a:spcPts val="1001"/>
              </a:spcBef>
              <a:buNone/>
              <a:tabLst>
                <a:tab pos="0" algn="l"/>
              </a:tabLst>
            </a:pPr>
            <a:r>
              <a:rPr lang="fr-FR" sz="2000" b="1" strike="noStrike" spc="-1" noProof="0" dirty="0">
                <a:solidFill>
                  <a:srgbClr val="FFFFFF"/>
                </a:solidFill>
                <a:latin typeface="Times New Roman"/>
              </a:rPr>
              <a:t>|</a:t>
            </a:r>
            <a:endParaRPr lang="fr-FR" sz="2000" b="0" strike="noStrike" spc="-1" noProof="0" dirty="0">
              <a:latin typeface="Arial"/>
            </a:endParaRPr>
          </a:p>
        </p:txBody>
      </p:sp>
      <p:sp>
        <p:nvSpPr>
          <p:cNvPr id="218" name="Subtitle 20"/>
          <p:cNvSpPr/>
          <p:nvPr/>
        </p:nvSpPr>
        <p:spPr>
          <a:xfrm>
            <a:off x="753120" y="4074300"/>
            <a:ext cx="5748840" cy="1966100"/>
          </a:xfrm>
          <a:prstGeom prst="rect">
            <a:avLst/>
          </a:prstGeom>
          <a:solidFill>
            <a:schemeClr val="accent2">
              <a:lumMod val="20000"/>
              <a:lumOff val="80000"/>
            </a:schemeClr>
          </a:solidFill>
          <a:ln w="0">
            <a:noFill/>
          </a:ln>
          <a:scene3d>
            <a:camera prst="orthographicFront"/>
            <a:lightRig rig="threePt" dir="t"/>
          </a:scene3d>
          <a:sp3d>
            <a:bevelT w="165100" prst="coolSlant"/>
          </a:sp3d>
        </p:spPr>
        <p:style>
          <a:lnRef idx="0">
            <a:scrgbClr r="0" g="0" b="0"/>
          </a:lnRef>
          <a:fillRef idx="0">
            <a:scrgbClr r="0" g="0" b="0"/>
          </a:fillRef>
          <a:effectRef idx="0">
            <a:scrgbClr r="0" g="0" b="0"/>
          </a:effectRef>
          <a:fontRef idx="minor"/>
        </p:style>
        <p:txBody>
          <a:bodyPr anchor="t">
            <a:noAutofit/>
          </a:bodyPr>
          <a:lstStyle/>
          <a:p>
            <a:pPr algn="just">
              <a:lnSpc>
                <a:spcPct val="90000"/>
              </a:lnSpc>
              <a:spcBef>
                <a:spcPts val="1001"/>
              </a:spcBef>
              <a:buNone/>
              <a:tabLst>
                <a:tab pos="0" algn="l"/>
              </a:tabLst>
            </a:pP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Effectif de la classe et temps d’apprentissage disponible;</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Ressources pédagogiques et matérielles;</a:t>
            </a:r>
            <a:endParaRPr lang="fr-FR" sz="2000" b="0" strike="noStrike" spc="-1" noProof="0" dirty="0">
              <a:latin typeface="Arial"/>
            </a:endParaRPr>
          </a:p>
          <a:p>
            <a:pPr marL="343080" indent="-343080" algn="just">
              <a:lnSpc>
                <a:spcPct val="90000"/>
              </a:lnSpc>
              <a:spcBef>
                <a:spcPts val="1001"/>
              </a:spcBef>
              <a:buClr>
                <a:srgbClr val="843C0B"/>
              </a:buClr>
              <a:buFont typeface="Wingdings" charset="2"/>
              <a:buChar char=""/>
              <a:tabLst>
                <a:tab pos="0" algn="l"/>
              </a:tabLst>
            </a:pPr>
            <a:r>
              <a:rPr lang="fr-FR" sz="2000" b="0" strike="noStrike" spc="-1" noProof="0" dirty="0">
                <a:solidFill>
                  <a:srgbClr val="843C0B"/>
                </a:solidFill>
                <a:latin typeface="Times New Roman"/>
              </a:rPr>
              <a:t>Climat scolaire et Organisation de l’établissement;</a:t>
            </a:r>
            <a:endParaRPr lang="fr-FR" sz="2000" b="0" strike="noStrike" spc="-1" noProof="0" dirty="0">
              <a:latin typeface="Arial"/>
            </a:endParaRPr>
          </a:p>
        </p:txBody>
      </p:sp>
      <p:sp>
        <p:nvSpPr>
          <p:cNvPr id="219" name="Rectangle: Top Corners Rounded 10"/>
          <p:cNvSpPr/>
          <p:nvPr/>
        </p:nvSpPr>
        <p:spPr>
          <a:xfrm>
            <a:off x="753120" y="3905100"/>
            <a:ext cx="5748840" cy="445320"/>
          </a:xfrm>
          <a:prstGeom prst="round2SameRect">
            <a:avLst>
              <a:gd name="adj1" fmla="val 16667"/>
              <a:gd name="adj2" fmla="val 0"/>
            </a:avLst>
          </a:prstGeom>
          <a:solidFill>
            <a:schemeClr val="accent2">
              <a:lumMod val="50000"/>
            </a:schemeClr>
          </a:solidFill>
          <a:ln>
            <a:noFill/>
          </a:ln>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buNone/>
            </a:pPr>
            <a:r>
              <a:rPr lang="fr-FR" sz="2400" b="0" strike="noStrike" spc="-1" noProof="0" dirty="0">
                <a:solidFill>
                  <a:srgbClr val="FFFFFF"/>
                </a:solidFill>
                <a:latin typeface="Times New Roman"/>
              </a:rPr>
              <a:t>Variables liées au contexte scolaire:</a:t>
            </a:r>
            <a:endParaRPr lang="fr-FR" sz="2400" b="0" strike="noStrike" spc="-1" noProof="0" dirty="0">
              <a:latin typeface="Arial"/>
            </a:endParaRPr>
          </a:p>
        </p:txBody>
      </p:sp>
      <p:sp>
        <p:nvSpPr>
          <p:cNvPr id="4" name="Subtitle 2">
            <a:extLst>
              <a:ext uri="{FF2B5EF4-FFF2-40B4-BE49-F238E27FC236}">
                <a16:creationId xmlns:a16="http://schemas.microsoft.com/office/drawing/2014/main" id="{B8CA0086-EFA8-6DC9-EF03-6AD3313A25FF}"/>
              </a:ext>
            </a:extLst>
          </p:cNvPr>
          <p:cNvSpPr/>
          <p:nvPr/>
        </p:nvSpPr>
        <p:spPr>
          <a:xfrm>
            <a:off x="753840" y="308880"/>
            <a:ext cx="11437920" cy="455400"/>
          </a:xfrm>
          <a:prstGeom prst="rect">
            <a:avLst/>
          </a:prstGeom>
          <a:solidFill>
            <a:schemeClr val="accent5">
              <a:lumMod val="50000"/>
            </a:schemeClr>
          </a:solidFill>
          <a:ln w="0">
            <a:noFill/>
          </a:ln>
          <a:scene3d>
            <a:camera prst="orthographicFront"/>
            <a:lightRig rig="threePt" dir="t"/>
          </a:scene3d>
          <a:sp3d/>
        </p:spPr>
        <p:style>
          <a:lnRef idx="0">
            <a:scrgbClr r="0" g="0" b="0"/>
          </a:lnRef>
          <a:fillRef idx="0">
            <a:scrgbClr r="0" g="0" b="0"/>
          </a:fillRef>
          <a:effectRef idx="0">
            <a:scrgbClr r="0" g="0" b="0"/>
          </a:effectRef>
          <a:fontRef idx="minor"/>
        </p:style>
        <p:txBody>
          <a:bodyPr anchor="t">
            <a:normAutofit/>
          </a:bodyPr>
          <a:lstStyle/>
          <a:p>
            <a:pPr>
              <a:lnSpc>
                <a:spcPct val="90000"/>
              </a:lnSpc>
              <a:spcBef>
                <a:spcPts val="1001"/>
              </a:spcBef>
              <a:buNone/>
              <a:tabLst>
                <a:tab pos="0" algn="l"/>
              </a:tabLst>
            </a:pPr>
            <a:r>
              <a:rPr lang="fr-FR" sz="2400" b="0" strike="noStrike" spc="-1" noProof="0" dirty="0">
                <a:solidFill>
                  <a:srgbClr val="FFFFFF"/>
                </a:solidFill>
                <a:latin typeface="Times New Roman"/>
                <a:ea typeface="Noto Sans CJK SC"/>
              </a:rPr>
              <a:t>Varia</a:t>
            </a:r>
            <a:r>
              <a:rPr lang="fr-FR" sz="2400" b="0" strike="noStrike" spc="-1" noProof="0" dirty="0">
                <a:solidFill>
                  <a:srgbClr val="FFFFFF"/>
                </a:solidFill>
                <a:latin typeface="Times New Roman"/>
              </a:rPr>
              <a:t>bles d’apprentissage</a:t>
            </a:r>
            <a:endParaRPr lang="fr-FR" sz="2400" spc="-1" dirty="0"/>
          </a:p>
        </p:txBody>
      </p:sp>
    </p:spTree>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211"/>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210"/>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2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0">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2050"/>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205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10">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10">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1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18">
                                            <p:txEl>
                                              <p:pRg st="1" end="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18">
                                            <p:txEl>
                                              <p:pRg st="2" end="2"/>
                                            </p:txEl>
                                          </p:spTgt>
                                        </p:tgtEl>
                                        <p:attrNameLst>
                                          <p:attrName>style.visibility</p:attrName>
                                        </p:attrNameLst>
                                      </p:cBhvr>
                                      <p:to>
                                        <p:strVal val="visible"/>
                                      </p:to>
                                    </p:set>
                                  </p:childTnLst>
                                </p:cTn>
                              </p:par>
                              <p:par>
                                <p:cTn id="45" presetID="1" presetClass="exit" presetSubtype="0" fill="hold" nodeType="withEffect">
                                  <p:stCondLst>
                                    <p:cond delay="0"/>
                                  </p:stCondLst>
                                  <p:childTnLst>
                                    <p:set>
                                      <p:cBhvr>
                                        <p:cTn id="46" dur="1" fill="hold">
                                          <p:stCondLst>
                                            <p:cond delay="0"/>
                                          </p:stCondLst>
                                        </p:cTn>
                                        <p:tgtEl>
                                          <p:spTgt spid="2052"/>
                                        </p:tgtEl>
                                        <p:attrNameLst>
                                          <p:attrName>style.visibility</p:attrName>
                                        </p:attrNameLst>
                                      </p:cBhvr>
                                      <p:to>
                                        <p:strVal val="hidden"/>
                                      </p:to>
                                    </p:set>
                                  </p:childTnLst>
                                </p:cTn>
                              </p:par>
                              <p:par>
                                <p:cTn id="47" presetID="1" presetClass="entr" presetSubtype="0" fill="hold" nodeType="withEffect">
                                  <p:stCondLst>
                                    <p:cond delay="0"/>
                                  </p:stCondLst>
                                  <p:childTnLst>
                                    <p:set>
                                      <p:cBhvr>
                                        <p:cTn id="48" dur="1" fill="hold">
                                          <p:stCondLst>
                                            <p:cond delay="0"/>
                                          </p:stCondLst>
                                        </p:cTn>
                                        <p:tgtEl>
                                          <p:spTgt spid="205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18">
                                            <p:txEl>
                                              <p:pRg st="3" end="3"/>
                                            </p:txEl>
                                          </p:spTgt>
                                        </p:tgtEl>
                                        <p:attrNameLst>
                                          <p:attrName>style.visibility</p:attrName>
                                        </p:attrNameLst>
                                      </p:cBhvr>
                                      <p:to>
                                        <p:strVal val="visible"/>
                                      </p:to>
                                    </p:set>
                                  </p:childTnLst>
                                </p:cTn>
                              </p:par>
                              <p:par>
                                <p:cTn id="53" presetID="1" presetClass="exit" presetSubtype="0" fill="hold" nodeType="withEffect">
                                  <p:stCondLst>
                                    <p:cond delay="0"/>
                                  </p:stCondLst>
                                  <p:childTnLst>
                                    <p:set>
                                      <p:cBhvr>
                                        <p:cTn id="54" dur="1" fill="hold">
                                          <p:stCondLst>
                                            <p:cond delay="0"/>
                                          </p:stCondLst>
                                        </p:cTn>
                                        <p:tgtEl>
                                          <p:spTgt spid="2056"/>
                                        </p:tgtEl>
                                        <p:attrNameLst>
                                          <p:attrName>style.visibility</p:attrName>
                                        </p:attrNameLst>
                                      </p:cBhvr>
                                      <p:to>
                                        <p:strVal val="hidden"/>
                                      </p:to>
                                    </p:set>
                                  </p:childTnLst>
                                </p:cTn>
                              </p:par>
                              <p:par>
                                <p:cTn id="55" presetID="1" presetClass="entr" presetSubtype="0" fill="hold" nodeType="withEffect">
                                  <p:stCondLst>
                                    <p:cond delay="0"/>
                                  </p:stCondLst>
                                  <p:childTnLst>
                                    <p:set>
                                      <p:cBhvr>
                                        <p:cTn id="56" dur="1" fill="hold">
                                          <p:stCondLst>
                                            <p:cond delay="0"/>
                                          </p:stCondLst>
                                        </p:cTn>
                                        <p:tgtEl>
                                          <p:spTgt spid="20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8" grpId="0" animBg="1"/>
      <p:bldP spid="219" grpId="0" animBg="1"/>
    </p:bldLst>
  </p:timing>
</p:sld>
</file>

<file path=ppt/theme/theme1.xml><?xml version="1.0" encoding="utf-8"?>
<a:theme xmlns:a="http://schemas.openxmlformats.org/drawingml/2006/main" name="Office Theme">
  <a:themeElements>
    <a:clrScheme name="Office">
      <a:dk1>
        <a:sysClr val="windowText" lastClr="979797"/>
      </a:dk1>
      <a:lt1>
        <a:sysClr val="window" lastClr="1E1E1E"/>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979797"/>
      </a:dk1>
      <a:lt1>
        <a:sysClr val="window" lastClr="1E1E1E"/>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44237</TotalTime>
  <Words>677</Words>
  <Application>Microsoft Office PowerPoint</Application>
  <PresentationFormat>Widescreen</PresentationFormat>
  <Paragraphs>139</Paragraphs>
  <Slides>8</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Said Abenna</dc:creator>
  <dc:description/>
  <cp:lastModifiedBy>Said Abenna</cp:lastModifiedBy>
  <cp:revision>612</cp:revision>
  <dcterms:created xsi:type="dcterms:W3CDTF">2023-02-14T11:09:51Z</dcterms:created>
  <dcterms:modified xsi:type="dcterms:W3CDTF">2026-01-17T18:09:30Z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13</vt:i4>
  </property>
  <property fmtid="{D5CDD505-2E9C-101B-9397-08002B2CF9AE}" pid="3" name="PresentationFormat">
    <vt:lpwstr>Widescreen</vt:lpwstr>
  </property>
  <property fmtid="{D5CDD505-2E9C-101B-9397-08002B2CF9AE}" pid="4" name="Slides">
    <vt:i4>15</vt:i4>
  </property>
</Properties>
</file>